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6"/>
  </p:notesMasterIdLst>
  <p:sldIdLst>
    <p:sldId id="256" r:id="rId2"/>
    <p:sldId id="257" r:id="rId3"/>
    <p:sldId id="258" r:id="rId4"/>
    <p:sldId id="268" r:id="rId5"/>
    <p:sldId id="269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60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184C3-E509-4730-AA67-6D946B5946DB}" type="datetimeFigureOut">
              <a:rPr lang="en-US" smtClean="0"/>
              <a:pPr/>
              <a:t>27-Apr-16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10F90-1F1E-4CC0-A8BB-F94969ABF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10F90-1F1E-4CC0-A8BB-F94969ABF57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4DF0-233D-400F-B6A7-61533D3B88F1}" type="datetimeFigureOut">
              <a:rPr lang="en-US" smtClean="0"/>
              <a:pPr/>
              <a:t>27-Apr-16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96830DB-810B-40AD-BE19-D53AA439C6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4DF0-233D-400F-B6A7-61533D3B88F1}" type="datetimeFigureOut">
              <a:rPr lang="en-US" smtClean="0"/>
              <a:pPr/>
              <a:t>27-Apr-16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830DB-810B-40AD-BE19-D53AA439C6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96830DB-810B-40AD-BE19-D53AA439C6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4DF0-233D-400F-B6A7-61533D3B88F1}" type="datetimeFigureOut">
              <a:rPr lang="en-US" smtClean="0"/>
              <a:pPr/>
              <a:t>27-Apr-16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4DF0-233D-400F-B6A7-61533D3B88F1}" type="datetimeFigureOut">
              <a:rPr lang="en-US" smtClean="0"/>
              <a:pPr/>
              <a:t>27-Apr-16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96830DB-810B-40AD-BE19-D53AA439C6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4DF0-233D-400F-B6A7-61533D3B88F1}" type="datetimeFigureOut">
              <a:rPr lang="en-US" smtClean="0"/>
              <a:pPr/>
              <a:t>27-Apr-16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96830DB-810B-40AD-BE19-D53AA439C6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C224DF0-233D-400F-B6A7-61533D3B88F1}" type="datetimeFigureOut">
              <a:rPr lang="en-US" smtClean="0"/>
              <a:pPr/>
              <a:t>27-Apr-16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830DB-810B-40AD-BE19-D53AA439C6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4DF0-233D-400F-B6A7-61533D3B88F1}" type="datetimeFigureOut">
              <a:rPr lang="en-US" smtClean="0"/>
              <a:pPr/>
              <a:t>27-Apr-16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96830DB-810B-40AD-BE19-D53AA439C6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4DF0-233D-400F-B6A7-61533D3B88F1}" type="datetimeFigureOut">
              <a:rPr lang="en-US" smtClean="0"/>
              <a:pPr/>
              <a:t>27-Apr-16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96830DB-810B-40AD-BE19-D53AA439C6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4DF0-233D-400F-B6A7-61533D3B88F1}" type="datetimeFigureOut">
              <a:rPr lang="en-US" smtClean="0"/>
              <a:pPr/>
              <a:t>27-Apr-16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6830DB-810B-40AD-BE19-D53AA439C6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96830DB-810B-40AD-BE19-D53AA439C6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4DF0-233D-400F-B6A7-61533D3B88F1}" type="datetimeFigureOut">
              <a:rPr lang="en-US" smtClean="0"/>
              <a:pPr/>
              <a:t>27-Apr-16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96830DB-810B-40AD-BE19-D53AA439C6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C224DF0-233D-400F-B6A7-61533D3B88F1}" type="datetimeFigureOut">
              <a:rPr lang="en-US" smtClean="0"/>
              <a:pPr/>
              <a:t>27-Apr-16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C224DF0-233D-400F-B6A7-61533D3B88F1}" type="datetimeFigureOut">
              <a:rPr lang="en-US" smtClean="0"/>
              <a:pPr/>
              <a:t>27-Apr-16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96830DB-810B-40AD-BE19-D53AA439C6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438400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</a:effectLst>
              </a:rPr>
              <a:t>Implementation  of  </a:t>
            </a:r>
          </a:p>
          <a:p>
            <a:pPr algn="ctr"/>
            <a:r>
              <a:rPr lang="en-US" sz="2400" b="1" cap="all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</a:effectLst>
              </a:rPr>
              <a:t>Token Ring Protocol </a:t>
            </a:r>
          </a:p>
          <a:p>
            <a:pPr algn="ctr"/>
            <a:r>
              <a:rPr lang="en-US" sz="2400" b="1" cap="all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</a:effectLst>
              </a:rPr>
              <a:t>Using LGI</a:t>
            </a:r>
            <a:endParaRPr lang="en-US" sz="2400" b="1" cap="all" dirty="0">
              <a:ln/>
              <a:solidFill>
                <a:schemeClr val="bg2">
                  <a:lumMod val="25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810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Computer Science</a:t>
            </a:r>
          </a:p>
          <a:p>
            <a:pPr algn="ctr"/>
            <a:r>
              <a:rPr lang="en-US" dirty="0" smtClean="0"/>
              <a:t>Rutgers, the State University of New Jersey, New Brunswick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4800600"/>
            <a:ext cx="883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CS- 547</a:t>
            </a:r>
          </a:p>
          <a:p>
            <a:pPr algn="ctr"/>
            <a:r>
              <a:rPr lang="en-US" i="1" dirty="0" smtClean="0">
                <a:solidFill>
                  <a:srgbClr val="000000"/>
                </a:solidFill>
              </a:rPr>
              <a:t>Instructor: Professor </a:t>
            </a:r>
            <a:r>
              <a:rPr lang="en-US" i="1" dirty="0" err="1" smtClean="0">
                <a:solidFill>
                  <a:srgbClr val="000000"/>
                </a:solidFill>
              </a:rPr>
              <a:t>Naftaly</a:t>
            </a:r>
            <a:r>
              <a:rPr lang="en-US" i="1" dirty="0" smtClean="0">
                <a:solidFill>
                  <a:srgbClr val="000000"/>
                </a:solidFill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</a:rPr>
              <a:t>Minsky</a:t>
            </a:r>
            <a:endParaRPr lang="en-US" i="1" dirty="0" smtClean="0">
              <a:solidFill>
                <a:srgbClr val="000000"/>
              </a:solidFill>
            </a:endParaRPr>
          </a:p>
          <a:p>
            <a:r>
              <a:rPr lang="en-US" dirty="0"/>
              <a:t/>
            </a:r>
            <a:br>
              <a:rPr lang="en-US" dirty="0"/>
            </a:br>
            <a:r>
              <a:rPr lang="en-US" i="1" dirty="0" err="1" smtClean="0"/>
              <a:t>Niraj</a:t>
            </a:r>
            <a:r>
              <a:rPr lang="en-US" i="1" dirty="0" smtClean="0"/>
              <a:t> </a:t>
            </a:r>
            <a:r>
              <a:rPr lang="en-US" i="1" dirty="0" err="1" smtClean="0"/>
              <a:t>Dholakia</a:t>
            </a:r>
            <a:r>
              <a:rPr lang="en-US" i="1" dirty="0" smtClean="0"/>
              <a:t> (nd387)	      </a:t>
            </a:r>
            <a:r>
              <a:rPr lang="en-US" i="1" dirty="0" err="1" smtClean="0"/>
              <a:t>Saurabh</a:t>
            </a:r>
            <a:r>
              <a:rPr lang="en-US" i="1" dirty="0" smtClean="0"/>
              <a:t> </a:t>
            </a:r>
            <a:r>
              <a:rPr lang="en-US" i="1" dirty="0" err="1" smtClean="0"/>
              <a:t>Deochake</a:t>
            </a:r>
            <a:r>
              <a:rPr lang="en-US" i="1" dirty="0" smtClean="0"/>
              <a:t> (srd117)</a:t>
            </a:r>
            <a:r>
              <a:rPr lang="en-US" i="1" dirty="0"/>
              <a:t> </a:t>
            </a:r>
            <a:r>
              <a:rPr lang="en-US" i="1" dirty="0" smtClean="0"/>
              <a:t>      </a:t>
            </a:r>
            <a:r>
              <a:rPr lang="en-US" i="1" dirty="0" err="1" smtClean="0"/>
              <a:t>Romina</a:t>
            </a:r>
            <a:r>
              <a:rPr lang="en-US" i="1" dirty="0" smtClean="0"/>
              <a:t> </a:t>
            </a:r>
            <a:r>
              <a:rPr lang="en-US" i="1" dirty="0" err="1" smtClean="0"/>
              <a:t>Nayak</a:t>
            </a:r>
            <a:r>
              <a:rPr lang="en-US" i="1" dirty="0" smtClean="0"/>
              <a:t>(rn279) </a:t>
            </a:r>
          </a:p>
          <a:p>
            <a:r>
              <a:rPr lang="en-US" sz="1600" i="1" dirty="0" smtClean="0"/>
              <a:t>   MS Computer Science </a:t>
            </a:r>
            <a:r>
              <a:rPr lang="en-US" i="1" dirty="0" smtClean="0"/>
              <a:t>	            </a:t>
            </a:r>
            <a:r>
              <a:rPr lang="en-US" sz="1600" i="1" dirty="0" smtClean="0"/>
              <a:t>MS Computer Science </a:t>
            </a:r>
            <a:r>
              <a:rPr lang="en-US" sz="1600" i="1" dirty="0"/>
              <a:t> </a:t>
            </a:r>
            <a:r>
              <a:rPr lang="en-US" sz="1600" i="1" dirty="0" smtClean="0"/>
              <a:t>                   MS Computer Science</a:t>
            </a:r>
            <a:endParaRPr lang="en-US" i="1" dirty="0"/>
          </a:p>
        </p:txBody>
      </p:sp>
      <p:pic>
        <p:nvPicPr>
          <p:cNvPr id="8" name="Picture 7" descr="Rutgers,_The_State_University_of_New_Jersey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304800"/>
            <a:ext cx="1981200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85800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200" b="1" cap="all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</a:effectLst>
              </a:rPr>
              <a:t>Fault Tolerance: Loss of Agent</a:t>
            </a:r>
          </a:p>
        </p:txBody>
      </p:sp>
      <p:pic>
        <p:nvPicPr>
          <p:cNvPr id="3" name="Picture 2" descr="who_designed-tech_support_3_lap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752600"/>
            <a:ext cx="4127500" cy="387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85800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200" b="1" cap="all" dirty="0" err="1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</a:effectLst>
              </a:rPr>
              <a:t>DEmonstration</a:t>
            </a:r>
            <a:endParaRPr lang="en-US" sz="3200" b="1" cap="all" dirty="0" smtClean="0">
              <a:ln/>
              <a:solidFill>
                <a:schemeClr val="bg2">
                  <a:lumMod val="25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81000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200" b="1" cap="all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</a:effectLst>
              </a:rPr>
              <a:t>Future 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50292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Make the system more secure using Certificates.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Remove the use of Manager and make the system truly decentralized.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Provide a better graphical Visualization for the System</a:t>
            </a:r>
            <a:endParaRPr lang="en-US" dirty="0"/>
          </a:p>
        </p:txBody>
      </p:sp>
      <p:pic>
        <p:nvPicPr>
          <p:cNvPr id="6" name="Picture 5" descr="Future-Pa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66800"/>
            <a:ext cx="4451350" cy="3524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ues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981200"/>
            <a:ext cx="5797308" cy="25252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500204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76400"/>
            <a:ext cx="5025274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85800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200" b="1" cap="all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</a:effectLst>
              </a:rPr>
              <a:t>CONTENTS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90600" y="1524000"/>
            <a:ext cx="64008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Introduction to Token Ring Protocol 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Initial Implementation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Maintaining </a:t>
            </a:r>
            <a:r>
              <a:rPr lang="en-US" sz="2000" dirty="0" err="1" smtClean="0"/>
              <a:t>Liveness</a:t>
            </a:r>
            <a:r>
              <a:rPr lang="en-US" sz="2000" dirty="0" smtClean="0"/>
              <a:t> and Fairness of the System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Tolerance to Loss of Token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Making the Model Incremental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Demonstration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Tolerance to Loss of a Agent </a:t>
            </a:r>
            <a:endParaRPr lang="en-US" sz="2000" dirty="0"/>
          </a:p>
        </p:txBody>
      </p:sp>
      <p:pic>
        <p:nvPicPr>
          <p:cNvPr id="28" name="Picture 27" descr="tok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304800"/>
            <a:ext cx="19050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81000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200" b="1" cap="all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</a:effectLst>
              </a:rPr>
              <a:t>Introduction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46482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Agent in our </a:t>
            </a:r>
            <a:r>
              <a:rPr lang="en-US" dirty="0"/>
              <a:t>T</a:t>
            </a:r>
            <a:r>
              <a:rPr lang="en-US" dirty="0" smtClean="0"/>
              <a:t>oken Ring System can have one of the following role: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Manager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Server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Ring Member</a:t>
            </a:r>
          </a:p>
        </p:txBody>
      </p:sp>
      <p:pic>
        <p:nvPicPr>
          <p:cNvPr id="8" name="Picture 7" descr="how-to-make-an-ideas-community-work-defining-the-ro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143000"/>
            <a:ext cx="4381500" cy="3143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0"/>
            <a:ext cx="67201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Law implements the following policies :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here is a single token in the whole ring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O</a:t>
            </a:r>
            <a:r>
              <a:rPr lang="en-US" dirty="0" smtClean="0"/>
              <a:t>nly the holder of the token is allowed to send messages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token is passed in a predefined direction (in a ring fashion)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token can only be held up to a maximum time period 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81000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200" b="1" cap="all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</a:effectLst>
              </a:rPr>
              <a:t>System Policy</a:t>
            </a:r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219200"/>
            <a:ext cx="3048000" cy="30890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648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also assume: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Manager of the system never fails/dies.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Any agent who adopts the Law becomes its Ring member.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Manager and Server are predefined in the law and they do not change.</a:t>
            </a:r>
            <a:endParaRPr lang="en-US" dirty="0"/>
          </a:p>
        </p:txBody>
      </p:sp>
      <p:pic>
        <p:nvPicPr>
          <p:cNvPr id="4" name="Picture 3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685800"/>
            <a:ext cx="4495800" cy="31095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85800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200" b="1" cap="all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</a:effectLst>
              </a:rPr>
              <a:t>Initial </a:t>
            </a:r>
            <a:r>
              <a:rPr lang="en-US" sz="3200" b="1" cap="all" dirty="0" err="1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</a:effectLst>
              </a:rPr>
              <a:t>Implementaion</a:t>
            </a:r>
            <a:endParaRPr lang="en-US" sz="3200" b="1" cap="all" dirty="0" smtClean="0">
              <a:ln/>
              <a:solidFill>
                <a:schemeClr val="bg2">
                  <a:lumMod val="25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</a:effectLst>
            </a:endParaRPr>
          </a:p>
        </p:txBody>
      </p:sp>
      <p:pic>
        <p:nvPicPr>
          <p:cNvPr id="4" name="Picture 3" descr="simple RIN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524000"/>
            <a:ext cx="4038600" cy="266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4419600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Created a Ring of 3 agents</a:t>
            </a:r>
            <a:br>
              <a:rPr lang="en-US" dirty="0" smtClean="0"/>
            </a:b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“next” field of all the agents get updated when an agent adopts the law</a:t>
            </a:r>
            <a:br>
              <a:rPr lang="en-US" dirty="0" smtClean="0"/>
            </a:b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Token introduced in the system by Manager 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85800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200" b="1" cap="all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</a:effectLst>
              </a:rPr>
              <a:t>Keeping System Fair and </a:t>
            </a:r>
            <a:r>
              <a:rPr lang="en-US" sz="3200" b="1" cap="all" dirty="0" err="1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</a:effectLst>
              </a:rPr>
              <a:t>aLive</a:t>
            </a:r>
            <a:endParaRPr lang="en-US" sz="3200" b="1" cap="all" dirty="0" smtClean="0">
              <a:ln/>
              <a:solidFill>
                <a:schemeClr val="bg2">
                  <a:lumMod val="25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</a:effectLst>
            </a:endParaRPr>
          </a:p>
        </p:txBody>
      </p:sp>
      <p:pic>
        <p:nvPicPr>
          <p:cNvPr id="3" name="Picture 2" descr="OKYouth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752600"/>
            <a:ext cx="559293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4800600"/>
            <a:ext cx="84994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system is made fair by use of Obligation in Law.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Obligation ensures that every Member of the ring releases the token</a:t>
            </a:r>
            <a:r>
              <a:rPr lang="en-US" dirty="0"/>
              <a:t> </a:t>
            </a:r>
            <a:r>
              <a:rPr lang="en-US" dirty="0" smtClean="0"/>
              <a:t>after  10 sec.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This makes the system fair and maintains the </a:t>
            </a:r>
            <a:r>
              <a:rPr lang="en-US" dirty="0" smtClean="0"/>
              <a:t>liveliness </a:t>
            </a:r>
            <a:r>
              <a:rPr lang="en-US" dirty="0" smtClean="0"/>
              <a:t>of the system.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oken_rin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90600"/>
            <a:ext cx="7478688" cy="5257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457200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200" b="1" cap="all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</a:effectLst>
              </a:rPr>
              <a:t>Fault Tolerance: Token Loss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85800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200" b="1" cap="all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</a:effectLst>
              </a:rPr>
              <a:t>Making the Ring Incremental </a:t>
            </a:r>
          </a:p>
        </p:txBody>
      </p:sp>
      <p:pic>
        <p:nvPicPr>
          <p:cNvPr id="3" name="Picture 2" descr="incremental mode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5400"/>
            <a:ext cx="85344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405</TotalTime>
  <Words>249</Words>
  <Application>Microsoft Office PowerPoint</Application>
  <PresentationFormat>On-screen Show (4:3)</PresentationFormat>
  <Paragraphs>49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Civic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Judge</dc:creator>
  <cp:lastModifiedBy>SAURABH</cp:lastModifiedBy>
  <cp:revision>27</cp:revision>
  <dcterms:created xsi:type="dcterms:W3CDTF">2016-04-26T17:50:05Z</dcterms:created>
  <dcterms:modified xsi:type="dcterms:W3CDTF">2016-04-27T04:05:45Z</dcterms:modified>
</cp:coreProperties>
</file>