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7268" autoAdjust="0"/>
    <p:restoredTop sz="91858" autoAdjust="0"/>
  </p:normalViewPr>
  <p:slideViewPr>
    <p:cSldViewPr>
      <p:cViewPr varScale="1">
        <p:scale>
          <a:sx n="77" d="100"/>
          <a:sy n="77" d="100"/>
        </p:scale>
        <p:origin x="-27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1656" y="-77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E6902-B753-4123-98E9-9F133C6893E9}" type="datetimeFigureOut">
              <a:rPr lang="ru-RU" smtClean="0"/>
              <a:t>12.03.2011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BAD9-7067-4D21-B259-90064FCA02B5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6710F-C7EB-4150-B4E3-E22FF53341C6}" type="datetimeFigureOut">
              <a:rPr lang="ru-RU" smtClean="0"/>
              <a:t>12.03.2011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BA6F93-5DC5-416B-B383-E526EB2ED0BE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A6F93-5DC5-416B-B383-E526EB2ED0BE}" type="slidenum">
              <a:rPr lang="ru-RU" smtClean="0"/>
              <a:t>4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E0F4-B17E-447F-AA4B-6438C1D49688}" type="datetimeFigureOut">
              <a:rPr lang="ru-RU" smtClean="0"/>
              <a:t>12.03.2011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4A5D-0466-486B-9280-4C43319F17A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E0F4-B17E-447F-AA4B-6438C1D49688}" type="datetimeFigureOut">
              <a:rPr lang="ru-RU" smtClean="0"/>
              <a:t>12.03.2011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4A5D-0466-486B-9280-4C43319F17A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E0F4-B17E-447F-AA4B-6438C1D49688}" type="datetimeFigureOut">
              <a:rPr lang="ru-RU" smtClean="0"/>
              <a:t>12.03.2011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4A5D-0466-486B-9280-4C43319F17A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E0F4-B17E-447F-AA4B-6438C1D49688}" type="datetimeFigureOut">
              <a:rPr lang="ru-RU" smtClean="0"/>
              <a:t>12.03.2011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4A5D-0466-486B-9280-4C43319F17A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E0F4-B17E-447F-AA4B-6438C1D49688}" type="datetimeFigureOut">
              <a:rPr lang="ru-RU" smtClean="0"/>
              <a:t>12.03.2011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4A5D-0466-486B-9280-4C43319F17A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E0F4-B17E-447F-AA4B-6438C1D49688}" type="datetimeFigureOut">
              <a:rPr lang="ru-RU" smtClean="0"/>
              <a:t>12.03.2011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4A5D-0466-486B-9280-4C43319F17A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E0F4-B17E-447F-AA4B-6438C1D49688}" type="datetimeFigureOut">
              <a:rPr lang="ru-RU" smtClean="0"/>
              <a:t>12.03.2011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4A5D-0466-486B-9280-4C43319F17A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E0F4-B17E-447F-AA4B-6438C1D49688}" type="datetimeFigureOut">
              <a:rPr lang="ru-RU" smtClean="0"/>
              <a:t>12.03.2011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4A5D-0466-486B-9280-4C43319F17A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E0F4-B17E-447F-AA4B-6438C1D49688}" type="datetimeFigureOut">
              <a:rPr lang="ru-RU" smtClean="0"/>
              <a:t>12.03.2011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4A5D-0466-486B-9280-4C43319F17A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E0F4-B17E-447F-AA4B-6438C1D49688}" type="datetimeFigureOut">
              <a:rPr lang="ru-RU" smtClean="0"/>
              <a:t>12.03.2011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4A5D-0466-486B-9280-4C43319F17A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E0F4-B17E-447F-AA4B-6438C1D49688}" type="datetimeFigureOut">
              <a:rPr lang="ru-RU" smtClean="0"/>
              <a:t>12.03.2011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4A5D-0466-486B-9280-4C43319F17A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DE0F4-B17E-447F-AA4B-6438C1D49688}" type="datetimeFigureOut">
              <a:rPr lang="ru-RU" smtClean="0"/>
              <a:t>12.03.2011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E4A5D-0466-486B-9280-4C43319F17AF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Путеводитель по </a:t>
            </a:r>
            <a:r>
              <a:rPr lang="ru-RU" dirty="0" smtClean="0"/>
              <a:t>зданию</a:t>
            </a:r>
            <a:br>
              <a:rPr lang="ru-RU" dirty="0" smtClean="0"/>
            </a:br>
            <a:r>
              <a:rPr lang="ru-RU" dirty="0" smtClean="0"/>
              <a:t>«</a:t>
            </a:r>
            <a:r>
              <a:rPr lang="ru-RU" dirty="0"/>
              <a:t>Нить Ариадны»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4221088"/>
            <a:ext cx="9144000" cy="2636912"/>
          </a:xfrm>
        </p:spPr>
        <p:txBody>
          <a:bodyPr>
            <a:noAutofit/>
          </a:bodyPr>
          <a:lstStyle/>
          <a:p>
            <a:pPr lvl="1" algn="l"/>
            <a:r>
              <a:rPr lang="ru-RU" sz="2000" b="1" dirty="0" smtClean="0">
                <a:solidFill>
                  <a:schemeClr val="tx1"/>
                </a:solidFill>
              </a:rPr>
              <a:t>Автор:			</a:t>
            </a:r>
            <a:r>
              <a:rPr lang="ru-RU" sz="2000" b="1" i="1" dirty="0" smtClean="0">
                <a:solidFill>
                  <a:schemeClr val="tx1"/>
                </a:solidFill>
              </a:rPr>
              <a:t>Инфлянскас </a:t>
            </a:r>
            <a:r>
              <a:rPr lang="ru-RU" sz="2000" b="1" i="1" dirty="0">
                <a:solidFill>
                  <a:schemeClr val="tx1"/>
                </a:solidFill>
              </a:rPr>
              <a:t>Роман </a:t>
            </a:r>
            <a:r>
              <a:rPr lang="ru-RU" sz="2000" b="1" i="1" dirty="0" smtClean="0">
                <a:solidFill>
                  <a:schemeClr val="tx1"/>
                </a:solidFill>
              </a:rPr>
              <a:t>Вацловович</a:t>
            </a:r>
          </a:p>
          <a:p>
            <a:pPr lvl="1" algn="l"/>
            <a:r>
              <a:rPr lang="ru-RU" sz="2000" dirty="0" smtClean="0">
                <a:solidFill>
                  <a:schemeClr val="tx1"/>
                </a:solidFill>
              </a:rPr>
              <a:t>				Люберцы</a:t>
            </a:r>
            <a:r>
              <a:rPr lang="ru-RU" sz="2000" dirty="0">
                <a:solidFill>
                  <a:schemeClr val="tx1"/>
                </a:solidFill>
              </a:rPr>
              <a:t>, лицей №12, 11</a:t>
            </a:r>
            <a:r>
              <a:rPr lang="ru-RU" sz="2000" baseline="30000" dirty="0">
                <a:solidFill>
                  <a:schemeClr val="tx1"/>
                </a:solidFill>
              </a:rPr>
              <a:t>А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smtClean="0">
                <a:solidFill>
                  <a:schemeClr val="tx1"/>
                </a:solidFill>
              </a:rPr>
              <a:t>класс</a:t>
            </a:r>
            <a:endParaRPr lang="ru-RU" sz="2000" u="sng" dirty="0">
              <a:solidFill>
                <a:schemeClr val="tx1"/>
              </a:solidFill>
            </a:endParaRPr>
          </a:p>
          <a:p>
            <a:pPr lvl="1" algn="l"/>
            <a:r>
              <a:rPr lang="ru-RU" sz="2000" b="1" dirty="0">
                <a:solidFill>
                  <a:schemeClr val="tx1"/>
                </a:solidFill>
              </a:rPr>
              <a:t>Научный </a:t>
            </a:r>
            <a:r>
              <a:rPr lang="ru-RU" sz="2000" b="1" dirty="0" smtClean="0">
                <a:solidFill>
                  <a:schemeClr val="tx1"/>
                </a:solidFill>
              </a:rPr>
              <a:t>руководитель:	</a:t>
            </a:r>
            <a:r>
              <a:rPr lang="ru-RU" sz="2000" b="1" i="1" dirty="0" smtClean="0">
                <a:solidFill>
                  <a:schemeClr val="tx1"/>
                </a:solidFill>
              </a:rPr>
              <a:t>Трусов </a:t>
            </a:r>
            <a:r>
              <a:rPr lang="ru-RU" sz="2000" b="1" i="1" dirty="0">
                <a:solidFill>
                  <a:schemeClr val="tx1"/>
                </a:solidFill>
              </a:rPr>
              <a:t>Борис </a:t>
            </a:r>
            <a:r>
              <a:rPr lang="ru-RU" sz="2000" b="1" i="1" dirty="0" smtClean="0">
                <a:solidFill>
                  <a:schemeClr val="tx1"/>
                </a:solidFill>
              </a:rPr>
              <a:t>Георгиевич</a:t>
            </a:r>
          </a:p>
          <a:p>
            <a:pPr lvl="1" algn="l"/>
            <a:r>
              <a:rPr lang="ru-RU" sz="2000" dirty="0" smtClean="0">
                <a:solidFill>
                  <a:schemeClr val="tx1"/>
                </a:solidFill>
              </a:rPr>
              <a:t>				д.т.н</a:t>
            </a:r>
            <a:r>
              <a:rPr lang="ru-RU" sz="2000" dirty="0">
                <a:solidFill>
                  <a:schemeClr val="tx1"/>
                </a:solidFill>
              </a:rPr>
              <a:t>., профессор, заведующий кафедрой </a:t>
            </a:r>
            <a:r>
              <a:rPr lang="ru-RU" sz="2000" dirty="0" smtClean="0">
                <a:solidFill>
                  <a:schemeClr val="tx1"/>
                </a:solidFill>
              </a:rPr>
              <a:t>ИУ-7 				МГТУ </a:t>
            </a:r>
            <a:r>
              <a:rPr lang="ru-RU" sz="2000" dirty="0">
                <a:solidFill>
                  <a:schemeClr val="tx1"/>
                </a:solidFill>
              </a:rPr>
              <a:t>им. Н.Э. </a:t>
            </a:r>
            <a:r>
              <a:rPr lang="ru-RU" sz="2000" dirty="0" smtClean="0">
                <a:solidFill>
                  <a:schemeClr val="tx1"/>
                </a:solidFill>
              </a:rPr>
              <a:t>Баумана</a:t>
            </a:r>
          </a:p>
          <a:p>
            <a:pPr lvl="1" algn="l"/>
            <a:endParaRPr lang="ru-RU" sz="2000" u="sng" dirty="0" smtClean="0">
              <a:solidFill>
                <a:schemeClr val="tx1"/>
              </a:solidFill>
            </a:endParaRPr>
          </a:p>
          <a:p>
            <a:pPr lvl="1"/>
            <a:r>
              <a:rPr lang="ru-RU" sz="2000" dirty="0" smtClean="0">
                <a:solidFill>
                  <a:schemeClr val="tx1"/>
                </a:solidFill>
              </a:rPr>
              <a:t>2011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539552" y="0"/>
            <a:ext cx="801155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ЧЕТЫРНАДЦАТАЯ НАУЧНАЯ КОНФЕРЕНЦИЯ МОЛОДЫХ ИССЛЕДОВАТЕЛЕЙ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«ШАГ В БУДУЩЕЕ, МОСКВА»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Цели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2400" dirty="0" smtClean="0"/>
              <a:t>Создание программы, решающей задачи:</a:t>
            </a:r>
          </a:p>
          <a:p>
            <a:r>
              <a:rPr lang="ru-RU" sz="2400" dirty="0" smtClean="0"/>
              <a:t>создание пользователем и отображение поэтажного плана здания</a:t>
            </a:r>
            <a:r>
              <a:rPr lang="ru-RU" sz="2400" dirty="0" smtClean="0"/>
              <a:t>;</a:t>
            </a:r>
          </a:p>
          <a:p>
            <a:r>
              <a:rPr lang="ru-RU" sz="2400" dirty="0" smtClean="0"/>
              <a:t>поиск областей;</a:t>
            </a:r>
          </a:p>
          <a:p>
            <a:r>
              <a:rPr lang="ru-RU" sz="2400" dirty="0" smtClean="0"/>
              <a:t>нахождение между объектами кратчайших путей</a:t>
            </a:r>
            <a:endParaRPr lang="ru-R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Главное </a:t>
            </a:r>
            <a:r>
              <a:rPr lang="ru-RU" dirty="0"/>
              <a:t>окно программы </a:t>
            </a:r>
            <a:r>
              <a:rPr lang="ru-RU" i="1" dirty="0"/>
              <a:t>Ариадна</a:t>
            </a:r>
            <a:endParaRPr lang="ru-RU" dirty="0"/>
          </a:p>
        </p:txBody>
      </p:sp>
      <p:pic>
        <p:nvPicPr>
          <p:cNvPr id="10" name="Рисунок 9"/>
          <p:cNvPicPr/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37828" y="1653111"/>
            <a:ext cx="7668344" cy="5204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Достигнутые результаты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525963"/>
          </a:xfrm>
        </p:spPr>
        <p:txBody>
          <a:bodyPr>
            <a:noAutofit/>
          </a:bodyPr>
          <a:lstStyle/>
          <a:p>
            <a:pPr lvl="0"/>
            <a:r>
              <a:rPr lang="ru-RU" sz="2400" dirty="0" smtClean="0"/>
              <a:t>показана </a:t>
            </a:r>
            <a:r>
              <a:rPr lang="ru-RU" sz="2400" dirty="0"/>
              <a:t>актуальность разработки путеводителя по зданию;</a:t>
            </a:r>
          </a:p>
          <a:p>
            <a:pPr lvl="0"/>
            <a:r>
              <a:rPr lang="ru-RU" sz="2400" dirty="0"/>
              <a:t>проанализированы алгоритмы для </a:t>
            </a:r>
            <a:r>
              <a:rPr lang="ru-RU" sz="2400" dirty="0" smtClean="0"/>
              <a:t>нахождения</a:t>
            </a:r>
            <a:br>
              <a:rPr lang="ru-RU" sz="2400" dirty="0" smtClean="0"/>
            </a:br>
            <a:r>
              <a:rPr lang="ru-RU" sz="2400" dirty="0" smtClean="0"/>
              <a:t>кратчайших </a:t>
            </a:r>
            <a:r>
              <a:rPr lang="ru-RU" sz="2400" dirty="0"/>
              <a:t>путей;</a:t>
            </a:r>
          </a:p>
          <a:p>
            <a:pPr lvl="0"/>
            <a:r>
              <a:rPr lang="ru-RU" sz="2400" dirty="0"/>
              <a:t>разработан путеводитель по зданию </a:t>
            </a:r>
            <a:r>
              <a:rPr lang="ru-RU" sz="2400" i="1" dirty="0"/>
              <a:t>Нить Ариадны</a:t>
            </a:r>
            <a:r>
              <a:rPr lang="ru-RU" sz="2400" dirty="0"/>
              <a:t>, состоящий из двух независимых программ: </a:t>
            </a:r>
            <a:r>
              <a:rPr lang="ru-RU" sz="2400" i="1" dirty="0"/>
              <a:t>Ариадна </a:t>
            </a:r>
            <a:r>
              <a:rPr lang="ru-RU" sz="2400" dirty="0"/>
              <a:t>и</a:t>
            </a:r>
            <a:r>
              <a:rPr lang="ru-RU" sz="2400" i="1" dirty="0"/>
              <a:t> Тесей</a:t>
            </a:r>
            <a:r>
              <a:rPr lang="ru-RU" sz="2400" dirty="0"/>
              <a:t>. Программа </a:t>
            </a:r>
            <a:r>
              <a:rPr lang="ru-RU" sz="2400" i="1" dirty="0"/>
              <a:t>Ариадна</a:t>
            </a:r>
            <a:r>
              <a:rPr lang="ru-RU" sz="2400" dirty="0"/>
              <a:t> предназначена для создания пользователем и отображения поэтажного плана здания, поиска нужных областей и нахождения между объектами кратчайших путей. Программа </a:t>
            </a:r>
            <a:r>
              <a:rPr lang="ru-RU" sz="2400" i="1" dirty="0"/>
              <a:t>Тесей</a:t>
            </a:r>
            <a:r>
              <a:rPr lang="ru-RU" sz="2400" dirty="0"/>
              <a:t> является сокращённой версией программы </a:t>
            </a:r>
            <a:r>
              <a:rPr lang="ru-RU" sz="2400" i="1" dirty="0"/>
              <a:t>Ариадна</a:t>
            </a:r>
            <a:r>
              <a:rPr lang="ru-RU" sz="2400" dirty="0"/>
              <a:t>, в которой исключена функция изменения поэтажного плана здания;</a:t>
            </a:r>
          </a:p>
          <a:p>
            <a:pPr lvl="0"/>
            <a:r>
              <a:rPr lang="ru-RU" sz="2400" dirty="0"/>
              <a:t>создан файл здания </a:t>
            </a:r>
            <a:r>
              <a:rPr lang="ru-RU" sz="2400" dirty="0" smtClean="0"/>
              <a:t>учебно-лабораторного корпуса МГТУ </a:t>
            </a:r>
            <a:r>
              <a:rPr lang="ru-RU" sz="2400" dirty="0"/>
              <a:t>им. Н.Э. Баумана для демонстрации работы </a:t>
            </a:r>
            <a:r>
              <a:rPr lang="ru-RU" sz="2400" dirty="0" smtClean="0"/>
              <a:t>путеводителя.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Возможности использования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2400" dirty="0" smtClean="0"/>
              <a:t>создание </a:t>
            </a:r>
            <a:r>
              <a:rPr lang="ru-RU" sz="2400" dirty="0"/>
              <a:t>поэтажных планов различных зданий;</a:t>
            </a:r>
          </a:p>
          <a:p>
            <a:pPr lvl="0"/>
            <a:r>
              <a:rPr lang="ru-RU" sz="2400" dirty="0"/>
              <a:t>создание поэтажных планов всех </a:t>
            </a:r>
            <a:r>
              <a:rPr lang="ru-RU" sz="2400" dirty="0" smtClean="0"/>
              <a:t>строений</a:t>
            </a:r>
            <a:br>
              <a:rPr lang="ru-RU" sz="2400" dirty="0" smtClean="0"/>
            </a:br>
            <a:r>
              <a:rPr lang="ru-RU" sz="2400" dirty="0" smtClean="0"/>
              <a:t>МГТУ </a:t>
            </a:r>
            <a:r>
              <a:rPr lang="ru-RU" sz="2400" dirty="0"/>
              <a:t>им. Н.Э. Баумана;</a:t>
            </a:r>
          </a:p>
          <a:p>
            <a:pPr lvl="0"/>
            <a:r>
              <a:rPr lang="ru-RU" sz="2400" dirty="0"/>
              <a:t>установка программы </a:t>
            </a:r>
            <a:r>
              <a:rPr lang="ru-RU" sz="2400" i="1" dirty="0"/>
              <a:t>Тесей </a:t>
            </a:r>
            <a:r>
              <a:rPr lang="ru-RU" sz="2400" dirty="0"/>
              <a:t>на </a:t>
            </a:r>
            <a:r>
              <a:rPr lang="ru-RU" sz="2400" dirty="0" smtClean="0"/>
              <a:t>терминалы, расположенные </a:t>
            </a:r>
            <a:r>
              <a:rPr lang="ru-RU" sz="2400" dirty="0"/>
              <a:t>в МГТУ им. Н.Э. Баумана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71</Words>
  <Application>Microsoft Office PowerPoint</Application>
  <PresentationFormat>Экран (4:3)</PresentationFormat>
  <Paragraphs>25</Paragraphs>
  <Slides>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Путеводитель по зданию «Нить Ариадны»</vt:lpstr>
      <vt:lpstr>Цели</vt:lpstr>
      <vt:lpstr>Главное окно программы Ариадна</vt:lpstr>
      <vt:lpstr>Достигнутые результаты</vt:lpstr>
      <vt:lpstr>Возможности использования</vt:lpstr>
    </vt:vector>
  </TitlesOfParts>
  <Company>ИРВ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Путеводитель по зданию «Нить Ариадны»</dc:title>
  <dc:creator>Роман</dc:creator>
  <cp:lastModifiedBy>Роман</cp:lastModifiedBy>
  <cp:revision>12</cp:revision>
  <dcterms:created xsi:type="dcterms:W3CDTF">2011-03-12T18:35:01Z</dcterms:created>
  <dcterms:modified xsi:type="dcterms:W3CDTF">2011-03-12T19:58:29Z</dcterms:modified>
</cp:coreProperties>
</file>