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9"/>
  </p:notesMasterIdLst>
  <p:sldIdLst>
    <p:sldId id="257" r:id="rId2"/>
    <p:sldId id="261" r:id="rId3"/>
    <p:sldId id="262" r:id="rId4"/>
    <p:sldId id="263" r:id="rId5"/>
    <p:sldId id="511" r:id="rId6"/>
    <p:sldId id="270" r:id="rId7"/>
    <p:sldId id="512" r:id="rId8"/>
    <p:sldId id="269" r:id="rId9"/>
    <p:sldId id="276" r:id="rId10"/>
    <p:sldId id="277" r:id="rId11"/>
    <p:sldId id="279" r:id="rId12"/>
    <p:sldId id="514" r:id="rId13"/>
    <p:sldId id="515" r:id="rId14"/>
    <p:sldId id="280" r:id="rId15"/>
    <p:sldId id="283" r:id="rId16"/>
    <p:sldId id="284" r:id="rId17"/>
    <p:sldId id="285" r:id="rId18"/>
    <p:sldId id="286" r:id="rId19"/>
    <p:sldId id="287" r:id="rId20"/>
    <p:sldId id="460" r:id="rId21"/>
    <p:sldId id="288" r:id="rId22"/>
    <p:sldId id="290" r:id="rId23"/>
    <p:sldId id="291" r:id="rId24"/>
    <p:sldId id="292" r:id="rId25"/>
    <p:sldId id="296" r:id="rId26"/>
    <p:sldId id="297" r:id="rId27"/>
    <p:sldId id="293" r:id="rId28"/>
    <p:sldId id="294" r:id="rId29"/>
    <p:sldId id="295" r:id="rId30"/>
    <p:sldId id="298" r:id="rId31"/>
    <p:sldId id="462" r:id="rId32"/>
    <p:sldId id="302" r:id="rId33"/>
    <p:sldId id="422" r:id="rId34"/>
    <p:sldId id="423" r:id="rId35"/>
    <p:sldId id="428" r:id="rId36"/>
    <p:sldId id="424" r:id="rId37"/>
    <p:sldId id="429" r:id="rId38"/>
    <p:sldId id="430" r:id="rId39"/>
    <p:sldId id="435" r:id="rId40"/>
    <p:sldId id="432" r:id="rId41"/>
    <p:sldId id="433" r:id="rId42"/>
    <p:sldId id="436" r:id="rId43"/>
    <p:sldId id="538" r:id="rId44"/>
    <p:sldId id="539" r:id="rId45"/>
    <p:sldId id="537" r:id="rId46"/>
    <p:sldId id="503" r:id="rId47"/>
    <p:sldId id="493" r:id="rId48"/>
    <p:sldId id="516" r:id="rId49"/>
    <p:sldId id="506" r:id="rId50"/>
    <p:sldId id="507" r:id="rId51"/>
    <p:sldId id="508" r:id="rId52"/>
    <p:sldId id="495" r:id="rId53"/>
    <p:sldId id="496" r:id="rId54"/>
    <p:sldId id="497" r:id="rId55"/>
    <p:sldId id="524" r:id="rId56"/>
    <p:sldId id="525" r:id="rId57"/>
    <p:sldId id="536" r:id="rId58"/>
    <p:sldId id="342" r:id="rId59"/>
    <p:sldId id="401" r:id="rId60"/>
    <p:sldId id="403" r:id="rId61"/>
    <p:sldId id="391" r:id="rId62"/>
    <p:sldId id="404" r:id="rId63"/>
    <p:sldId id="405" r:id="rId64"/>
    <p:sldId id="406" r:id="rId65"/>
    <p:sldId id="410" r:id="rId66"/>
    <p:sldId id="419" r:id="rId67"/>
    <p:sldId id="407" r:id="rId68"/>
    <p:sldId id="409" r:id="rId69"/>
    <p:sldId id="411" r:id="rId70"/>
    <p:sldId id="416" r:id="rId71"/>
    <p:sldId id="417" r:id="rId72"/>
    <p:sldId id="418" r:id="rId73"/>
    <p:sldId id="408" r:id="rId74"/>
    <p:sldId id="463" r:id="rId75"/>
    <p:sldId id="343" r:id="rId76"/>
    <p:sldId id="395" r:id="rId77"/>
    <p:sldId id="399" r:id="rId78"/>
    <p:sldId id="396" r:id="rId79"/>
    <p:sldId id="400" r:id="rId80"/>
    <p:sldId id="478" r:id="rId81"/>
    <p:sldId id="527" r:id="rId82"/>
    <p:sldId id="528" r:id="rId83"/>
    <p:sldId id="529" r:id="rId84"/>
    <p:sldId id="530" r:id="rId85"/>
    <p:sldId id="531" r:id="rId86"/>
    <p:sldId id="533" r:id="rId87"/>
    <p:sldId id="534" r:id="rId88"/>
    <p:sldId id="311" r:id="rId89"/>
    <p:sldId id="312" r:id="rId90"/>
    <p:sldId id="313" r:id="rId91"/>
    <p:sldId id="315" r:id="rId92"/>
    <p:sldId id="317" r:id="rId93"/>
    <p:sldId id="314" r:id="rId94"/>
    <p:sldId id="480" r:id="rId95"/>
    <p:sldId id="535" r:id="rId96"/>
    <p:sldId id="355" r:id="rId97"/>
    <p:sldId id="346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1021" autoAdjust="0"/>
  </p:normalViewPr>
  <p:slideViewPr>
    <p:cSldViewPr>
      <p:cViewPr varScale="1">
        <p:scale>
          <a:sx n="68" d="100"/>
          <a:sy n="68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37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3E2EC-48E0-435F-BFFD-8005F10AA65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246E5E-82EF-4D5C-AC0E-103931232D45}">
      <dgm:prSet phldrT="[Text]"/>
      <dgm:spPr/>
      <dgm:t>
        <a:bodyPr/>
        <a:lstStyle/>
        <a:p>
          <a:r>
            <a:rPr lang="en-US" dirty="0" smtClean="0"/>
            <a:t>400 Million Activations in 2012</a:t>
          </a:r>
          <a:endParaRPr lang="en-US" dirty="0"/>
        </a:p>
      </dgm:t>
    </dgm:pt>
    <dgm:pt modelId="{88D33999-E072-4071-AA5C-E82D05D2315E}" type="parTrans" cxnId="{7168BEE3-5004-4E51-97B0-D285CA42B2C7}">
      <dgm:prSet/>
      <dgm:spPr/>
      <dgm:t>
        <a:bodyPr/>
        <a:lstStyle/>
        <a:p>
          <a:endParaRPr lang="en-US"/>
        </a:p>
      </dgm:t>
    </dgm:pt>
    <dgm:pt modelId="{3D1EF416-078D-46B3-8D24-5747AE3A7FF7}" type="sibTrans" cxnId="{7168BEE3-5004-4E51-97B0-D285CA42B2C7}">
      <dgm:prSet/>
      <dgm:spPr/>
      <dgm:t>
        <a:bodyPr/>
        <a:lstStyle/>
        <a:p>
          <a:endParaRPr lang="en-US"/>
        </a:p>
      </dgm:t>
    </dgm:pt>
    <dgm:pt modelId="{9CD06AD2-E466-4249-B68C-52727DD3CDC7}">
      <dgm:prSet phldrT="[Text]"/>
      <dgm:spPr/>
      <dgm:t>
        <a:bodyPr/>
        <a:lstStyle/>
        <a:p>
          <a:r>
            <a:rPr lang="en-US" dirty="0" smtClean="0"/>
            <a:t>1 Million Devices / Day</a:t>
          </a:r>
          <a:endParaRPr lang="en-US" dirty="0"/>
        </a:p>
      </dgm:t>
    </dgm:pt>
    <dgm:pt modelId="{D4BC2617-BDC3-44D6-8987-EAA7CA92BCD7}" type="parTrans" cxnId="{C80B8110-DFA1-4B1D-9F4C-F6F9BF120A6D}">
      <dgm:prSet/>
      <dgm:spPr/>
      <dgm:t>
        <a:bodyPr/>
        <a:lstStyle/>
        <a:p>
          <a:endParaRPr lang="en-US"/>
        </a:p>
      </dgm:t>
    </dgm:pt>
    <dgm:pt modelId="{E1BE4EEF-FCBB-4F0D-A278-7411CDA546F4}" type="sibTrans" cxnId="{C80B8110-DFA1-4B1D-9F4C-F6F9BF120A6D}">
      <dgm:prSet/>
      <dgm:spPr/>
      <dgm:t>
        <a:bodyPr/>
        <a:lstStyle/>
        <a:p>
          <a:endParaRPr lang="en-US"/>
        </a:p>
      </dgm:t>
    </dgm:pt>
    <dgm:pt modelId="{60BADB65-75C8-4C49-A872-12A10FE9CCFC}">
      <dgm:prSet phldrT="[Text]"/>
      <dgm:spPr/>
      <dgm:t>
        <a:bodyPr/>
        <a:lstStyle/>
        <a:p>
          <a:r>
            <a:rPr lang="en-US" dirty="0" smtClean="0"/>
            <a:t>850,000+ Apps</a:t>
          </a:r>
          <a:endParaRPr lang="en-US" dirty="0"/>
        </a:p>
      </dgm:t>
    </dgm:pt>
    <dgm:pt modelId="{968F5809-6EDF-44F1-A17C-039C46ADF093}" type="parTrans" cxnId="{560C2571-8103-4CE6-BBED-AFB3B874ECA1}">
      <dgm:prSet/>
      <dgm:spPr/>
      <dgm:t>
        <a:bodyPr/>
        <a:lstStyle/>
        <a:p>
          <a:endParaRPr lang="en-US"/>
        </a:p>
      </dgm:t>
    </dgm:pt>
    <dgm:pt modelId="{1EE3B3D5-E8B4-45D8-8234-CABF26494C41}" type="sibTrans" cxnId="{560C2571-8103-4CE6-BBED-AFB3B874ECA1}">
      <dgm:prSet/>
      <dgm:spPr/>
      <dgm:t>
        <a:bodyPr/>
        <a:lstStyle/>
        <a:p>
          <a:endParaRPr lang="en-US"/>
        </a:p>
      </dgm:t>
    </dgm:pt>
    <dgm:pt modelId="{934C1B68-85EE-4F15-9BC3-C10B4EE0DC90}">
      <dgm:prSet phldrT="[Text]"/>
      <dgm:spPr/>
      <dgm:t>
        <a:bodyPr/>
        <a:lstStyle/>
        <a:p>
          <a:r>
            <a:rPr lang="en-US" dirty="0" smtClean="0"/>
            <a:t>300+ Vendors</a:t>
          </a:r>
          <a:endParaRPr lang="en-US" dirty="0"/>
        </a:p>
      </dgm:t>
    </dgm:pt>
    <dgm:pt modelId="{0F8DCF86-83E8-4C55-B47E-58A9E11680CD}" type="parTrans" cxnId="{6180A3CD-E059-422C-A060-C1A35E8A6D32}">
      <dgm:prSet/>
      <dgm:spPr/>
      <dgm:t>
        <a:bodyPr/>
        <a:lstStyle/>
        <a:p>
          <a:endParaRPr lang="en-US"/>
        </a:p>
      </dgm:t>
    </dgm:pt>
    <dgm:pt modelId="{5DAC5C70-1D6B-426B-9D74-994B7DF776B3}" type="sibTrans" cxnId="{6180A3CD-E059-422C-A060-C1A35E8A6D32}">
      <dgm:prSet/>
      <dgm:spPr/>
      <dgm:t>
        <a:bodyPr/>
        <a:lstStyle/>
        <a:p>
          <a:endParaRPr lang="en-US"/>
        </a:p>
      </dgm:t>
    </dgm:pt>
    <dgm:pt modelId="{7DF390DE-01A1-48BC-AD7E-D58648AE51A8}">
      <dgm:prSet phldrT="[Text]"/>
      <dgm:spPr/>
      <dgm:t>
        <a:bodyPr/>
        <a:lstStyle/>
        <a:p>
          <a:r>
            <a:rPr lang="en-US" dirty="0" smtClean="0"/>
            <a:t>25 Billion+ Downloads</a:t>
          </a:r>
          <a:endParaRPr lang="en-US" dirty="0"/>
        </a:p>
      </dgm:t>
    </dgm:pt>
    <dgm:pt modelId="{89992E84-8C70-456B-A7DD-60E270EE0710}" type="parTrans" cxnId="{9A53E395-848F-4A8B-9DF4-5B72268B6471}">
      <dgm:prSet/>
      <dgm:spPr/>
      <dgm:t>
        <a:bodyPr/>
        <a:lstStyle/>
        <a:p>
          <a:endParaRPr lang="en-US"/>
        </a:p>
      </dgm:t>
    </dgm:pt>
    <dgm:pt modelId="{A9AB54FF-2A6A-443C-8E01-773089E70D09}" type="sibTrans" cxnId="{9A53E395-848F-4A8B-9DF4-5B72268B6471}">
      <dgm:prSet/>
      <dgm:spPr/>
      <dgm:t>
        <a:bodyPr/>
        <a:lstStyle/>
        <a:p>
          <a:endParaRPr lang="en-US"/>
        </a:p>
      </dgm:t>
    </dgm:pt>
    <dgm:pt modelId="{C2DC31C8-009D-4628-87FE-949FDD2DB4C3}">
      <dgm:prSet phldrT="[Text]"/>
      <dgm:spPr/>
      <dgm:t>
        <a:bodyPr/>
        <a:lstStyle/>
        <a:p>
          <a:r>
            <a:rPr lang="en-US" dirty="0" smtClean="0"/>
            <a:t>70% Smartphone </a:t>
          </a:r>
          <a:r>
            <a:rPr lang="en-US" dirty="0" err="1" smtClean="0"/>
            <a:t>Marketshare</a:t>
          </a:r>
          <a:r>
            <a:rPr lang="en-US" dirty="0" smtClean="0"/>
            <a:t> Q4</a:t>
          </a:r>
          <a:endParaRPr lang="en-US" dirty="0"/>
        </a:p>
      </dgm:t>
    </dgm:pt>
    <dgm:pt modelId="{218B66FC-6E04-41CD-80A6-3826B51C8A58}" type="parTrans" cxnId="{3092B007-FA06-4173-94B3-3B36EF3D5220}">
      <dgm:prSet/>
      <dgm:spPr/>
      <dgm:t>
        <a:bodyPr/>
        <a:lstStyle/>
        <a:p>
          <a:endParaRPr lang="en-US"/>
        </a:p>
      </dgm:t>
    </dgm:pt>
    <dgm:pt modelId="{549882C6-7D48-4F34-A050-AC4965772B41}" type="sibTrans" cxnId="{3092B007-FA06-4173-94B3-3B36EF3D5220}">
      <dgm:prSet/>
      <dgm:spPr/>
      <dgm:t>
        <a:bodyPr/>
        <a:lstStyle/>
        <a:p>
          <a:endParaRPr lang="en-US"/>
        </a:p>
      </dgm:t>
    </dgm:pt>
    <dgm:pt modelId="{3A953088-5BBA-4B89-9C86-84470E5117F7}">
      <dgm:prSet phldrT="[Text]"/>
      <dgm:spPr/>
      <dgm:t>
        <a:bodyPr/>
        <a:lstStyle/>
        <a:p>
          <a:r>
            <a:rPr lang="en-US" dirty="0" smtClean="0"/>
            <a:t>Open Source</a:t>
          </a:r>
          <a:endParaRPr lang="en-US" dirty="0"/>
        </a:p>
      </dgm:t>
    </dgm:pt>
    <dgm:pt modelId="{8A706CAE-091F-4E6C-9575-A0D1E5ED43F9}" type="parTrans" cxnId="{C7635F57-9268-46D8-8D47-0CB5680A3CF8}">
      <dgm:prSet/>
      <dgm:spPr/>
      <dgm:t>
        <a:bodyPr/>
        <a:lstStyle/>
        <a:p>
          <a:endParaRPr lang="en-US"/>
        </a:p>
      </dgm:t>
    </dgm:pt>
    <dgm:pt modelId="{13254CB1-3C03-4AAB-8691-FE209254A2C7}" type="sibTrans" cxnId="{C7635F57-9268-46D8-8D47-0CB5680A3CF8}">
      <dgm:prSet/>
      <dgm:spPr/>
      <dgm:t>
        <a:bodyPr/>
        <a:lstStyle/>
        <a:p>
          <a:endParaRPr lang="en-US"/>
        </a:p>
      </dgm:t>
    </dgm:pt>
    <dgm:pt modelId="{2D1338A9-20DD-4134-AC08-D36EA67ADAAD}">
      <dgm:prSet phldrT="[Text]"/>
      <dgm:spPr/>
      <dgm:t>
        <a:bodyPr/>
        <a:lstStyle/>
        <a:p>
          <a:r>
            <a:rPr lang="en-US" dirty="0" smtClean="0"/>
            <a:t>Good Developer Tools</a:t>
          </a:r>
          <a:endParaRPr lang="en-US" dirty="0"/>
        </a:p>
      </dgm:t>
    </dgm:pt>
    <dgm:pt modelId="{D9B63007-09E0-4599-B9A7-94D476AC2544}" type="parTrans" cxnId="{847B15BA-6A40-4F1E-ABFD-F6C6DCB33633}">
      <dgm:prSet/>
      <dgm:spPr/>
      <dgm:t>
        <a:bodyPr/>
        <a:lstStyle/>
        <a:p>
          <a:endParaRPr lang="en-US"/>
        </a:p>
      </dgm:t>
    </dgm:pt>
    <dgm:pt modelId="{F7198D5E-F649-473E-84B7-21C5EB89ABEA}" type="sibTrans" cxnId="{847B15BA-6A40-4F1E-ABFD-F6C6DCB33633}">
      <dgm:prSet/>
      <dgm:spPr/>
      <dgm:t>
        <a:bodyPr/>
        <a:lstStyle/>
        <a:p>
          <a:endParaRPr lang="en-US"/>
        </a:p>
      </dgm:t>
    </dgm:pt>
    <dgm:pt modelId="{06714B68-D80E-4D46-B86F-162C63A62F94}">
      <dgm:prSet phldrT="[Text]"/>
      <dgm:spPr/>
      <dgm:t>
        <a:bodyPr/>
        <a:lstStyle/>
        <a:p>
          <a:r>
            <a:rPr lang="en-US" dirty="0" smtClean="0"/>
            <a:t>Across Devices</a:t>
          </a:r>
          <a:endParaRPr lang="en-US" dirty="0"/>
        </a:p>
      </dgm:t>
    </dgm:pt>
    <dgm:pt modelId="{DE303FDF-A05F-489C-8188-52651A4360E3}" type="parTrans" cxnId="{FF789E3C-5E42-4096-BA5C-914FF8993ED8}">
      <dgm:prSet/>
      <dgm:spPr/>
      <dgm:t>
        <a:bodyPr/>
        <a:lstStyle/>
        <a:p>
          <a:endParaRPr lang="en-US"/>
        </a:p>
      </dgm:t>
    </dgm:pt>
    <dgm:pt modelId="{D35C47F2-0FCA-4683-AFD0-C6BC5CC02557}" type="sibTrans" cxnId="{FF789E3C-5E42-4096-BA5C-914FF8993ED8}">
      <dgm:prSet/>
      <dgm:spPr/>
      <dgm:t>
        <a:bodyPr/>
        <a:lstStyle/>
        <a:p>
          <a:endParaRPr lang="en-US"/>
        </a:p>
      </dgm:t>
    </dgm:pt>
    <dgm:pt modelId="{708E54D7-7B86-4C67-8A65-5D99AEC20888}" type="pres">
      <dgm:prSet presAssocID="{0413E2EC-48E0-435F-BFFD-8005F10AA65C}" presName="diagram" presStyleCnt="0">
        <dgm:presLayoutVars>
          <dgm:dir/>
          <dgm:resizeHandles val="exact"/>
        </dgm:presLayoutVars>
      </dgm:prSet>
      <dgm:spPr/>
    </dgm:pt>
    <dgm:pt modelId="{75F2D88B-6C2D-49FB-B919-DDA75E023B61}" type="pres">
      <dgm:prSet presAssocID="{F8246E5E-82EF-4D5C-AC0E-103931232D4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A6490-2050-4385-B4EA-AA415F26F851}" type="pres">
      <dgm:prSet presAssocID="{3D1EF416-078D-46B3-8D24-5747AE3A7FF7}" presName="sibTrans" presStyleCnt="0"/>
      <dgm:spPr/>
    </dgm:pt>
    <dgm:pt modelId="{BC468ADF-A175-4BB8-88ED-87A244863AA5}" type="pres">
      <dgm:prSet presAssocID="{9CD06AD2-E466-4249-B68C-52727DD3CDC7}" presName="node" presStyleLbl="node1" presStyleIdx="1" presStyleCnt="9">
        <dgm:presLayoutVars>
          <dgm:bulletEnabled val="1"/>
        </dgm:presLayoutVars>
      </dgm:prSet>
      <dgm:spPr/>
    </dgm:pt>
    <dgm:pt modelId="{CD64073B-52F2-4687-8A55-14DD9C7F29CF}" type="pres">
      <dgm:prSet presAssocID="{E1BE4EEF-FCBB-4F0D-A278-7411CDA546F4}" presName="sibTrans" presStyleCnt="0"/>
      <dgm:spPr/>
    </dgm:pt>
    <dgm:pt modelId="{D3D12DA1-9CB0-414A-AB71-9C3BF93247F5}" type="pres">
      <dgm:prSet presAssocID="{60BADB65-75C8-4C49-A872-12A10FE9CCF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BB842-2C33-4DC4-9AAA-E57B3C04A1E8}" type="pres">
      <dgm:prSet presAssocID="{1EE3B3D5-E8B4-45D8-8234-CABF26494C41}" presName="sibTrans" presStyleCnt="0"/>
      <dgm:spPr/>
    </dgm:pt>
    <dgm:pt modelId="{0C95492B-39D6-49F4-8D24-C810B3AFCFF3}" type="pres">
      <dgm:prSet presAssocID="{934C1B68-85EE-4F15-9BC3-C10B4EE0DC9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66390-85FC-445F-AF0C-DD54E8125279}" type="pres">
      <dgm:prSet presAssocID="{5DAC5C70-1D6B-426B-9D74-994B7DF776B3}" presName="sibTrans" presStyleCnt="0"/>
      <dgm:spPr/>
    </dgm:pt>
    <dgm:pt modelId="{54796F76-A2FD-4807-AC0E-640867704863}" type="pres">
      <dgm:prSet presAssocID="{7DF390DE-01A1-48BC-AD7E-D58648AE51A8}" presName="node" presStyleLbl="node1" presStyleIdx="4" presStyleCnt="9">
        <dgm:presLayoutVars>
          <dgm:bulletEnabled val="1"/>
        </dgm:presLayoutVars>
      </dgm:prSet>
      <dgm:spPr/>
    </dgm:pt>
    <dgm:pt modelId="{5A893A23-4024-4A48-B459-A54AD0E79255}" type="pres">
      <dgm:prSet presAssocID="{A9AB54FF-2A6A-443C-8E01-773089E70D09}" presName="sibTrans" presStyleCnt="0"/>
      <dgm:spPr/>
    </dgm:pt>
    <dgm:pt modelId="{83FB556B-41CD-4971-814B-85702C9656DA}" type="pres">
      <dgm:prSet presAssocID="{C2DC31C8-009D-4628-87FE-949FDD2DB4C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DABDD-DB1D-4CBB-B9B0-6ED2C60C10CB}" type="pres">
      <dgm:prSet presAssocID="{549882C6-7D48-4F34-A050-AC4965772B41}" presName="sibTrans" presStyleCnt="0"/>
      <dgm:spPr/>
    </dgm:pt>
    <dgm:pt modelId="{0261CF01-5171-4B08-B6BC-92765D47CC8E}" type="pres">
      <dgm:prSet presAssocID="{3A953088-5BBA-4B89-9C86-84470E5117F7}" presName="node" presStyleLbl="node1" presStyleIdx="6" presStyleCnt="9">
        <dgm:presLayoutVars>
          <dgm:bulletEnabled val="1"/>
        </dgm:presLayoutVars>
      </dgm:prSet>
      <dgm:spPr/>
    </dgm:pt>
    <dgm:pt modelId="{EE4CC543-18E1-4ED9-B255-109D5727C224}" type="pres">
      <dgm:prSet presAssocID="{13254CB1-3C03-4AAB-8691-FE209254A2C7}" presName="sibTrans" presStyleCnt="0"/>
      <dgm:spPr/>
    </dgm:pt>
    <dgm:pt modelId="{3F0135B5-3995-4AA1-AFC7-8F12536AF3BB}" type="pres">
      <dgm:prSet presAssocID="{2D1338A9-20DD-4134-AC08-D36EA67ADAAD}" presName="node" presStyleLbl="node1" presStyleIdx="7" presStyleCnt="9">
        <dgm:presLayoutVars>
          <dgm:bulletEnabled val="1"/>
        </dgm:presLayoutVars>
      </dgm:prSet>
      <dgm:spPr/>
    </dgm:pt>
    <dgm:pt modelId="{6277D2E6-8ED1-42D4-8737-370430AEC877}" type="pres">
      <dgm:prSet presAssocID="{F7198D5E-F649-473E-84B7-21C5EB89ABEA}" presName="sibTrans" presStyleCnt="0"/>
      <dgm:spPr/>
    </dgm:pt>
    <dgm:pt modelId="{4F729867-A2CC-451E-972F-FFB9FE807613}" type="pres">
      <dgm:prSet presAssocID="{06714B68-D80E-4D46-B86F-162C63A62F9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A4789E-BBD1-4489-BB7D-39CFDC8E96DD}" type="presOf" srcId="{C2DC31C8-009D-4628-87FE-949FDD2DB4C3}" destId="{83FB556B-41CD-4971-814B-85702C9656DA}" srcOrd="0" destOrd="0" presId="urn:microsoft.com/office/officeart/2005/8/layout/default"/>
    <dgm:cxn modelId="{847B15BA-6A40-4F1E-ABFD-F6C6DCB33633}" srcId="{0413E2EC-48E0-435F-BFFD-8005F10AA65C}" destId="{2D1338A9-20DD-4134-AC08-D36EA67ADAAD}" srcOrd="7" destOrd="0" parTransId="{D9B63007-09E0-4599-B9A7-94D476AC2544}" sibTransId="{F7198D5E-F649-473E-84B7-21C5EB89ABEA}"/>
    <dgm:cxn modelId="{FF789E3C-5E42-4096-BA5C-914FF8993ED8}" srcId="{0413E2EC-48E0-435F-BFFD-8005F10AA65C}" destId="{06714B68-D80E-4D46-B86F-162C63A62F94}" srcOrd="8" destOrd="0" parTransId="{DE303FDF-A05F-489C-8188-52651A4360E3}" sibTransId="{D35C47F2-0FCA-4683-AFD0-C6BC5CC02557}"/>
    <dgm:cxn modelId="{03D2DF15-39F5-406B-B26F-CE76822F9FB5}" type="presOf" srcId="{934C1B68-85EE-4F15-9BC3-C10B4EE0DC90}" destId="{0C95492B-39D6-49F4-8D24-C810B3AFCFF3}" srcOrd="0" destOrd="0" presId="urn:microsoft.com/office/officeart/2005/8/layout/default"/>
    <dgm:cxn modelId="{C0802DAD-071E-471E-A36C-CBCAF090811D}" type="presOf" srcId="{9CD06AD2-E466-4249-B68C-52727DD3CDC7}" destId="{BC468ADF-A175-4BB8-88ED-87A244863AA5}" srcOrd="0" destOrd="0" presId="urn:microsoft.com/office/officeart/2005/8/layout/default"/>
    <dgm:cxn modelId="{6B162A1E-0ED5-4F86-AA67-4F7B03A915A9}" type="presOf" srcId="{0413E2EC-48E0-435F-BFFD-8005F10AA65C}" destId="{708E54D7-7B86-4C67-8A65-5D99AEC20888}" srcOrd="0" destOrd="0" presId="urn:microsoft.com/office/officeart/2005/8/layout/default"/>
    <dgm:cxn modelId="{2551F758-BC0B-4088-A4A6-0EAC597D2DCB}" type="presOf" srcId="{3A953088-5BBA-4B89-9C86-84470E5117F7}" destId="{0261CF01-5171-4B08-B6BC-92765D47CC8E}" srcOrd="0" destOrd="0" presId="urn:microsoft.com/office/officeart/2005/8/layout/default"/>
    <dgm:cxn modelId="{C7635F57-9268-46D8-8D47-0CB5680A3CF8}" srcId="{0413E2EC-48E0-435F-BFFD-8005F10AA65C}" destId="{3A953088-5BBA-4B89-9C86-84470E5117F7}" srcOrd="6" destOrd="0" parTransId="{8A706CAE-091F-4E6C-9575-A0D1E5ED43F9}" sibTransId="{13254CB1-3C03-4AAB-8691-FE209254A2C7}"/>
    <dgm:cxn modelId="{ACBED246-5894-46C2-8972-A8CEB8D01C0C}" type="presOf" srcId="{60BADB65-75C8-4C49-A872-12A10FE9CCFC}" destId="{D3D12DA1-9CB0-414A-AB71-9C3BF93247F5}" srcOrd="0" destOrd="0" presId="urn:microsoft.com/office/officeart/2005/8/layout/default"/>
    <dgm:cxn modelId="{0251343C-6DDB-43E7-94DC-69954F6B6D57}" type="presOf" srcId="{F8246E5E-82EF-4D5C-AC0E-103931232D45}" destId="{75F2D88B-6C2D-49FB-B919-DDA75E023B61}" srcOrd="0" destOrd="0" presId="urn:microsoft.com/office/officeart/2005/8/layout/default"/>
    <dgm:cxn modelId="{A4D3EC36-6043-4C5D-BDAB-C6CAD9631FA0}" type="presOf" srcId="{2D1338A9-20DD-4134-AC08-D36EA67ADAAD}" destId="{3F0135B5-3995-4AA1-AFC7-8F12536AF3BB}" srcOrd="0" destOrd="0" presId="urn:microsoft.com/office/officeart/2005/8/layout/default"/>
    <dgm:cxn modelId="{9A53E395-848F-4A8B-9DF4-5B72268B6471}" srcId="{0413E2EC-48E0-435F-BFFD-8005F10AA65C}" destId="{7DF390DE-01A1-48BC-AD7E-D58648AE51A8}" srcOrd="4" destOrd="0" parTransId="{89992E84-8C70-456B-A7DD-60E270EE0710}" sibTransId="{A9AB54FF-2A6A-443C-8E01-773089E70D09}"/>
    <dgm:cxn modelId="{560C2571-8103-4CE6-BBED-AFB3B874ECA1}" srcId="{0413E2EC-48E0-435F-BFFD-8005F10AA65C}" destId="{60BADB65-75C8-4C49-A872-12A10FE9CCFC}" srcOrd="2" destOrd="0" parTransId="{968F5809-6EDF-44F1-A17C-039C46ADF093}" sibTransId="{1EE3B3D5-E8B4-45D8-8234-CABF26494C41}"/>
    <dgm:cxn modelId="{7168BEE3-5004-4E51-97B0-D285CA42B2C7}" srcId="{0413E2EC-48E0-435F-BFFD-8005F10AA65C}" destId="{F8246E5E-82EF-4D5C-AC0E-103931232D45}" srcOrd="0" destOrd="0" parTransId="{88D33999-E072-4071-AA5C-E82D05D2315E}" sibTransId="{3D1EF416-078D-46B3-8D24-5747AE3A7FF7}"/>
    <dgm:cxn modelId="{C80B8110-DFA1-4B1D-9F4C-F6F9BF120A6D}" srcId="{0413E2EC-48E0-435F-BFFD-8005F10AA65C}" destId="{9CD06AD2-E466-4249-B68C-52727DD3CDC7}" srcOrd="1" destOrd="0" parTransId="{D4BC2617-BDC3-44D6-8987-EAA7CA92BCD7}" sibTransId="{E1BE4EEF-FCBB-4F0D-A278-7411CDA546F4}"/>
    <dgm:cxn modelId="{6180A3CD-E059-422C-A060-C1A35E8A6D32}" srcId="{0413E2EC-48E0-435F-BFFD-8005F10AA65C}" destId="{934C1B68-85EE-4F15-9BC3-C10B4EE0DC90}" srcOrd="3" destOrd="0" parTransId="{0F8DCF86-83E8-4C55-B47E-58A9E11680CD}" sibTransId="{5DAC5C70-1D6B-426B-9D74-994B7DF776B3}"/>
    <dgm:cxn modelId="{03872B4E-4DD5-46D4-8C3A-E63A78AFC2D5}" type="presOf" srcId="{06714B68-D80E-4D46-B86F-162C63A62F94}" destId="{4F729867-A2CC-451E-972F-FFB9FE807613}" srcOrd="0" destOrd="0" presId="urn:microsoft.com/office/officeart/2005/8/layout/default"/>
    <dgm:cxn modelId="{3092B007-FA06-4173-94B3-3B36EF3D5220}" srcId="{0413E2EC-48E0-435F-BFFD-8005F10AA65C}" destId="{C2DC31C8-009D-4628-87FE-949FDD2DB4C3}" srcOrd="5" destOrd="0" parTransId="{218B66FC-6E04-41CD-80A6-3826B51C8A58}" sibTransId="{549882C6-7D48-4F34-A050-AC4965772B41}"/>
    <dgm:cxn modelId="{FCFBF144-7112-4D65-99A2-FAA593D35CA9}" type="presOf" srcId="{7DF390DE-01A1-48BC-AD7E-D58648AE51A8}" destId="{54796F76-A2FD-4807-AC0E-640867704863}" srcOrd="0" destOrd="0" presId="urn:microsoft.com/office/officeart/2005/8/layout/default"/>
    <dgm:cxn modelId="{9F727EF8-EDC9-4643-971B-10B6A4501492}" type="presParOf" srcId="{708E54D7-7B86-4C67-8A65-5D99AEC20888}" destId="{75F2D88B-6C2D-49FB-B919-DDA75E023B61}" srcOrd="0" destOrd="0" presId="urn:microsoft.com/office/officeart/2005/8/layout/default"/>
    <dgm:cxn modelId="{E4C1DDE8-CD1E-424E-BBBB-7CBAA076BF54}" type="presParOf" srcId="{708E54D7-7B86-4C67-8A65-5D99AEC20888}" destId="{9DFA6490-2050-4385-B4EA-AA415F26F851}" srcOrd="1" destOrd="0" presId="urn:microsoft.com/office/officeart/2005/8/layout/default"/>
    <dgm:cxn modelId="{DE0B83CE-A79A-4FE0-9EA2-32798844AACD}" type="presParOf" srcId="{708E54D7-7B86-4C67-8A65-5D99AEC20888}" destId="{BC468ADF-A175-4BB8-88ED-87A244863AA5}" srcOrd="2" destOrd="0" presId="urn:microsoft.com/office/officeart/2005/8/layout/default"/>
    <dgm:cxn modelId="{BE8763E1-5BFC-42CF-8630-E148688B1B56}" type="presParOf" srcId="{708E54D7-7B86-4C67-8A65-5D99AEC20888}" destId="{CD64073B-52F2-4687-8A55-14DD9C7F29CF}" srcOrd="3" destOrd="0" presId="urn:microsoft.com/office/officeart/2005/8/layout/default"/>
    <dgm:cxn modelId="{C7D78ADF-F67A-4269-AABA-F91A52719F3D}" type="presParOf" srcId="{708E54D7-7B86-4C67-8A65-5D99AEC20888}" destId="{D3D12DA1-9CB0-414A-AB71-9C3BF93247F5}" srcOrd="4" destOrd="0" presId="urn:microsoft.com/office/officeart/2005/8/layout/default"/>
    <dgm:cxn modelId="{5D318A16-7987-4AFF-8D7C-DC2D02BEE9CE}" type="presParOf" srcId="{708E54D7-7B86-4C67-8A65-5D99AEC20888}" destId="{6B5BB842-2C33-4DC4-9AAA-E57B3C04A1E8}" srcOrd="5" destOrd="0" presId="urn:microsoft.com/office/officeart/2005/8/layout/default"/>
    <dgm:cxn modelId="{CF33C7C0-38C4-44D8-BEC2-B53DF53A6DF2}" type="presParOf" srcId="{708E54D7-7B86-4C67-8A65-5D99AEC20888}" destId="{0C95492B-39D6-49F4-8D24-C810B3AFCFF3}" srcOrd="6" destOrd="0" presId="urn:microsoft.com/office/officeart/2005/8/layout/default"/>
    <dgm:cxn modelId="{3FB8423E-D538-476C-9948-BAFF764FFB4C}" type="presParOf" srcId="{708E54D7-7B86-4C67-8A65-5D99AEC20888}" destId="{27366390-85FC-445F-AF0C-DD54E8125279}" srcOrd="7" destOrd="0" presId="urn:microsoft.com/office/officeart/2005/8/layout/default"/>
    <dgm:cxn modelId="{F2C9C8F0-47AE-450B-A57C-54F86BC2B65F}" type="presParOf" srcId="{708E54D7-7B86-4C67-8A65-5D99AEC20888}" destId="{54796F76-A2FD-4807-AC0E-640867704863}" srcOrd="8" destOrd="0" presId="urn:microsoft.com/office/officeart/2005/8/layout/default"/>
    <dgm:cxn modelId="{EB014C1F-EC05-4F8B-BC82-21A590AF8357}" type="presParOf" srcId="{708E54D7-7B86-4C67-8A65-5D99AEC20888}" destId="{5A893A23-4024-4A48-B459-A54AD0E79255}" srcOrd="9" destOrd="0" presId="urn:microsoft.com/office/officeart/2005/8/layout/default"/>
    <dgm:cxn modelId="{E76F5A14-B9B4-4531-99A9-BD0DD61347A7}" type="presParOf" srcId="{708E54D7-7B86-4C67-8A65-5D99AEC20888}" destId="{83FB556B-41CD-4971-814B-85702C9656DA}" srcOrd="10" destOrd="0" presId="urn:microsoft.com/office/officeart/2005/8/layout/default"/>
    <dgm:cxn modelId="{992725E8-E952-409F-BC0D-94B932AA77CD}" type="presParOf" srcId="{708E54D7-7B86-4C67-8A65-5D99AEC20888}" destId="{BD5DABDD-DB1D-4CBB-B9B0-6ED2C60C10CB}" srcOrd="11" destOrd="0" presId="urn:microsoft.com/office/officeart/2005/8/layout/default"/>
    <dgm:cxn modelId="{E04E5FCA-35A9-4B06-9D45-B1E33EDD41E6}" type="presParOf" srcId="{708E54D7-7B86-4C67-8A65-5D99AEC20888}" destId="{0261CF01-5171-4B08-B6BC-92765D47CC8E}" srcOrd="12" destOrd="0" presId="urn:microsoft.com/office/officeart/2005/8/layout/default"/>
    <dgm:cxn modelId="{69ED29A7-E1FA-4F9A-8758-78FA1D6E3E37}" type="presParOf" srcId="{708E54D7-7B86-4C67-8A65-5D99AEC20888}" destId="{EE4CC543-18E1-4ED9-B255-109D5727C224}" srcOrd="13" destOrd="0" presId="urn:microsoft.com/office/officeart/2005/8/layout/default"/>
    <dgm:cxn modelId="{26022EDC-00F1-4529-822A-6448B2A713EA}" type="presParOf" srcId="{708E54D7-7B86-4C67-8A65-5D99AEC20888}" destId="{3F0135B5-3995-4AA1-AFC7-8F12536AF3BB}" srcOrd="14" destOrd="0" presId="urn:microsoft.com/office/officeart/2005/8/layout/default"/>
    <dgm:cxn modelId="{EAD4B1C6-6D66-4F29-A623-87E964F06BA4}" type="presParOf" srcId="{708E54D7-7B86-4C67-8A65-5D99AEC20888}" destId="{6277D2E6-8ED1-42D4-8737-370430AEC877}" srcOrd="15" destOrd="0" presId="urn:microsoft.com/office/officeart/2005/8/layout/default"/>
    <dgm:cxn modelId="{E9C876C9-8A73-4D8C-A968-23FCB4859942}" type="presParOf" srcId="{708E54D7-7B86-4C67-8A65-5D99AEC20888}" destId="{4F729867-A2CC-451E-972F-FFB9FE807613}" srcOrd="16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8D4A0-F3F5-4C9E-BA5E-99426AAF0D6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C2C7728-86FA-4846-ACE5-D377FE969242}">
      <dgm:prSet phldrT="[Text]"/>
      <dgm:spPr/>
      <dgm:t>
        <a:bodyPr/>
        <a:lstStyle/>
        <a:p>
          <a:r>
            <a:rPr lang="en-US" dirty="0" smtClean="0"/>
            <a:t>Books + Movies + Videos + Apps</a:t>
          </a:r>
          <a:endParaRPr lang="en-US" dirty="0"/>
        </a:p>
      </dgm:t>
    </dgm:pt>
    <dgm:pt modelId="{CC57F91A-7F5D-4EC3-88F6-5C588ED142D8}" type="parTrans" cxnId="{88FDF77C-410C-4B3F-AC98-453A767F2153}">
      <dgm:prSet/>
      <dgm:spPr/>
      <dgm:t>
        <a:bodyPr/>
        <a:lstStyle/>
        <a:p>
          <a:endParaRPr lang="en-US"/>
        </a:p>
      </dgm:t>
    </dgm:pt>
    <dgm:pt modelId="{D254F81C-E30A-4F94-A202-5D617ADA487C}" type="sibTrans" cxnId="{88FDF77C-410C-4B3F-AC98-453A767F2153}">
      <dgm:prSet/>
      <dgm:spPr/>
      <dgm:t>
        <a:bodyPr/>
        <a:lstStyle/>
        <a:p>
          <a:endParaRPr lang="en-US"/>
        </a:p>
      </dgm:t>
    </dgm:pt>
    <dgm:pt modelId="{2888DD5D-8D3B-4850-8589-6F564FA13B56}">
      <dgm:prSet phldrT="[Text]"/>
      <dgm:spPr/>
      <dgm:t>
        <a:bodyPr/>
        <a:lstStyle/>
        <a:p>
          <a:r>
            <a:rPr lang="en-US" dirty="0" smtClean="0"/>
            <a:t>$25 Registration Fee</a:t>
          </a:r>
          <a:endParaRPr lang="en-US" dirty="0"/>
        </a:p>
      </dgm:t>
    </dgm:pt>
    <dgm:pt modelId="{EDF144D3-9559-478B-B27F-C127C91D3B96}" type="parTrans" cxnId="{A92D9D00-2ABE-4812-BFBB-8E56FBE36159}">
      <dgm:prSet/>
      <dgm:spPr/>
      <dgm:t>
        <a:bodyPr/>
        <a:lstStyle/>
        <a:p>
          <a:endParaRPr lang="en-US"/>
        </a:p>
      </dgm:t>
    </dgm:pt>
    <dgm:pt modelId="{B0AE7894-1C78-4FA0-ADF1-E5C8A053E185}" type="sibTrans" cxnId="{A92D9D00-2ABE-4812-BFBB-8E56FBE36159}">
      <dgm:prSet/>
      <dgm:spPr/>
      <dgm:t>
        <a:bodyPr/>
        <a:lstStyle/>
        <a:p>
          <a:endParaRPr lang="en-US"/>
        </a:p>
      </dgm:t>
    </dgm:pt>
    <dgm:pt modelId="{7E4BB24C-819E-4C4C-B0D6-55892CF44F5A}">
      <dgm:prSet phldrT="[Text]"/>
      <dgm:spPr/>
      <dgm:t>
        <a:bodyPr/>
        <a:lstStyle/>
        <a:p>
          <a:r>
            <a:rPr lang="en-US" dirty="0" smtClean="0"/>
            <a:t>Website + Android App</a:t>
          </a:r>
          <a:endParaRPr lang="en-US" dirty="0"/>
        </a:p>
      </dgm:t>
    </dgm:pt>
    <dgm:pt modelId="{293A1B37-74DB-460B-BF84-4D9B597D25CE}" type="parTrans" cxnId="{477CD968-D58F-41A8-9973-479E0883C614}">
      <dgm:prSet/>
      <dgm:spPr/>
      <dgm:t>
        <a:bodyPr/>
        <a:lstStyle/>
        <a:p>
          <a:endParaRPr lang="en-US"/>
        </a:p>
      </dgm:t>
    </dgm:pt>
    <dgm:pt modelId="{7572BD39-5962-4CC2-AB94-69F925EA7CE6}" type="sibTrans" cxnId="{477CD968-D58F-41A8-9973-479E0883C614}">
      <dgm:prSet/>
      <dgm:spPr/>
      <dgm:t>
        <a:bodyPr/>
        <a:lstStyle/>
        <a:p>
          <a:endParaRPr lang="en-US"/>
        </a:p>
      </dgm:t>
    </dgm:pt>
    <dgm:pt modelId="{9928E8E6-6F11-4ED4-A100-4DBB5BFDD57F}">
      <dgm:prSet phldrT="[Text]"/>
      <dgm:spPr/>
      <dgm:t>
        <a:bodyPr/>
        <a:lstStyle/>
        <a:p>
          <a:r>
            <a:rPr lang="en-US" dirty="0" smtClean="0"/>
            <a:t>850,000+ Apps</a:t>
          </a:r>
          <a:endParaRPr lang="en-US" dirty="0"/>
        </a:p>
      </dgm:t>
    </dgm:pt>
    <dgm:pt modelId="{C4203FA9-AA22-477E-B41F-44B19948C5E9}" type="parTrans" cxnId="{B00C1B74-DBDD-4E9A-9315-127C0B839BD3}">
      <dgm:prSet/>
      <dgm:spPr/>
      <dgm:t>
        <a:bodyPr/>
        <a:lstStyle/>
        <a:p>
          <a:endParaRPr lang="en-US"/>
        </a:p>
      </dgm:t>
    </dgm:pt>
    <dgm:pt modelId="{C7B41763-8257-433C-9957-657C24B9AF21}" type="sibTrans" cxnId="{B00C1B74-DBDD-4E9A-9315-127C0B839BD3}">
      <dgm:prSet/>
      <dgm:spPr/>
      <dgm:t>
        <a:bodyPr/>
        <a:lstStyle/>
        <a:p>
          <a:endParaRPr lang="en-US"/>
        </a:p>
      </dgm:t>
    </dgm:pt>
    <dgm:pt modelId="{2F53AE85-3E8D-451D-A09E-8870A3ED0C03}" type="pres">
      <dgm:prSet presAssocID="{3448D4A0-F3F5-4C9E-BA5E-99426AAF0D65}" presName="diagram" presStyleCnt="0">
        <dgm:presLayoutVars>
          <dgm:dir/>
          <dgm:resizeHandles val="exact"/>
        </dgm:presLayoutVars>
      </dgm:prSet>
      <dgm:spPr/>
    </dgm:pt>
    <dgm:pt modelId="{7AF7C585-BB5A-4DAA-A7C4-AD5BDA28C650}" type="pres">
      <dgm:prSet presAssocID="{4C2C7728-86FA-4846-ACE5-D377FE969242}" presName="node" presStyleLbl="node1" presStyleIdx="0" presStyleCnt="4" custLinFactNeighborX="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2F6A-1EBF-47F9-B8F5-FC751EA92625}" type="pres">
      <dgm:prSet presAssocID="{D254F81C-E30A-4F94-A202-5D617ADA487C}" presName="sibTrans" presStyleCnt="0"/>
      <dgm:spPr/>
    </dgm:pt>
    <dgm:pt modelId="{8852968A-FF75-46AB-A0F2-CF1FB96181BC}" type="pres">
      <dgm:prSet presAssocID="{2888DD5D-8D3B-4850-8589-6F564FA13B5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0AD32-BBEC-468D-B0FC-1658A4B0D3D8}" type="pres">
      <dgm:prSet presAssocID="{B0AE7894-1C78-4FA0-ADF1-E5C8A053E185}" presName="sibTrans" presStyleCnt="0"/>
      <dgm:spPr/>
    </dgm:pt>
    <dgm:pt modelId="{9A27F1D6-CE73-410F-A7BF-0F8B2982307F}" type="pres">
      <dgm:prSet presAssocID="{7E4BB24C-819E-4C4C-B0D6-55892CF44F5A}" presName="node" presStyleLbl="node1" presStyleIdx="2" presStyleCnt="4">
        <dgm:presLayoutVars>
          <dgm:bulletEnabled val="1"/>
        </dgm:presLayoutVars>
      </dgm:prSet>
      <dgm:spPr/>
    </dgm:pt>
    <dgm:pt modelId="{15CA6D66-733E-4B33-84EF-96870C5B1B73}" type="pres">
      <dgm:prSet presAssocID="{7572BD39-5962-4CC2-AB94-69F925EA7CE6}" presName="sibTrans" presStyleCnt="0"/>
      <dgm:spPr/>
    </dgm:pt>
    <dgm:pt modelId="{0A57DEDF-4EDE-4EDF-8AE4-500892AF7FDC}" type="pres">
      <dgm:prSet presAssocID="{9928E8E6-6F11-4ED4-A100-4DBB5BFDD57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A98AD-EFE6-4560-9642-73BB61F484B2}" type="presOf" srcId="{9928E8E6-6F11-4ED4-A100-4DBB5BFDD57F}" destId="{0A57DEDF-4EDE-4EDF-8AE4-500892AF7FDC}" srcOrd="0" destOrd="0" presId="urn:microsoft.com/office/officeart/2005/8/layout/default"/>
    <dgm:cxn modelId="{88FDF77C-410C-4B3F-AC98-453A767F2153}" srcId="{3448D4A0-F3F5-4C9E-BA5E-99426AAF0D65}" destId="{4C2C7728-86FA-4846-ACE5-D377FE969242}" srcOrd="0" destOrd="0" parTransId="{CC57F91A-7F5D-4EC3-88F6-5C588ED142D8}" sibTransId="{D254F81C-E30A-4F94-A202-5D617ADA487C}"/>
    <dgm:cxn modelId="{AEA02F0A-EA66-4AB7-AB25-E8F4EC034799}" type="presOf" srcId="{3448D4A0-F3F5-4C9E-BA5E-99426AAF0D65}" destId="{2F53AE85-3E8D-451D-A09E-8870A3ED0C03}" srcOrd="0" destOrd="0" presId="urn:microsoft.com/office/officeart/2005/8/layout/default"/>
    <dgm:cxn modelId="{A92D9D00-2ABE-4812-BFBB-8E56FBE36159}" srcId="{3448D4A0-F3F5-4C9E-BA5E-99426AAF0D65}" destId="{2888DD5D-8D3B-4850-8589-6F564FA13B56}" srcOrd="1" destOrd="0" parTransId="{EDF144D3-9559-478B-B27F-C127C91D3B96}" sibTransId="{B0AE7894-1C78-4FA0-ADF1-E5C8A053E185}"/>
    <dgm:cxn modelId="{477CD968-D58F-41A8-9973-479E0883C614}" srcId="{3448D4A0-F3F5-4C9E-BA5E-99426AAF0D65}" destId="{7E4BB24C-819E-4C4C-B0D6-55892CF44F5A}" srcOrd="2" destOrd="0" parTransId="{293A1B37-74DB-460B-BF84-4D9B597D25CE}" sibTransId="{7572BD39-5962-4CC2-AB94-69F925EA7CE6}"/>
    <dgm:cxn modelId="{23CC2C76-0690-4A2D-A892-2E770BC04E37}" type="presOf" srcId="{7E4BB24C-819E-4C4C-B0D6-55892CF44F5A}" destId="{9A27F1D6-CE73-410F-A7BF-0F8B2982307F}" srcOrd="0" destOrd="0" presId="urn:microsoft.com/office/officeart/2005/8/layout/default"/>
    <dgm:cxn modelId="{B00C1B74-DBDD-4E9A-9315-127C0B839BD3}" srcId="{3448D4A0-F3F5-4C9E-BA5E-99426AAF0D65}" destId="{9928E8E6-6F11-4ED4-A100-4DBB5BFDD57F}" srcOrd="3" destOrd="0" parTransId="{C4203FA9-AA22-477E-B41F-44B19948C5E9}" sibTransId="{C7B41763-8257-433C-9957-657C24B9AF21}"/>
    <dgm:cxn modelId="{C5EDBF00-DF90-45AA-90A5-37876EA1B8C0}" type="presOf" srcId="{4C2C7728-86FA-4846-ACE5-D377FE969242}" destId="{7AF7C585-BB5A-4DAA-A7C4-AD5BDA28C650}" srcOrd="0" destOrd="0" presId="urn:microsoft.com/office/officeart/2005/8/layout/default"/>
    <dgm:cxn modelId="{38B87B8D-7462-47A2-B328-0EC67DB89799}" type="presOf" srcId="{2888DD5D-8D3B-4850-8589-6F564FA13B56}" destId="{8852968A-FF75-46AB-A0F2-CF1FB96181BC}" srcOrd="0" destOrd="0" presId="urn:microsoft.com/office/officeart/2005/8/layout/default"/>
    <dgm:cxn modelId="{49A3005F-3628-446C-81B2-600CFE910BA9}" type="presParOf" srcId="{2F53AE85-3E8D-451D-A09E-8870A3ED0C03}" destId="{7AF7C585-BB5A-4DAA-A7C4-AD5BDA28C650}" srcOrd="0" destOrd="0" presId="urn:microsoft.com/office/officeart/2005/8/layout/default"/>
    <dgm:cxn modelId="{73F6B243-D4DC-4767-9DC0-682DA815FA74}" type="presParOf" srcId="{2F53AE85-3E8D-451D-A09E-8870A3ED0C03}" destId="{BD892F6A-1EBF-47F9-B8F5-FC751EA92625}" srcOrd="1" destOrd="0" presId="urn:microsoft.com/office/officeart/2005/8/layout/default"/>
    <dgm:cxn modelId="{62897A82-D05C-48EB-B78E-8B9E3284861E}" type="presParOf" srcId="{2F53AE85-3E8D-451D-A09E-8870A3ED0C03}" destId="{8852968A-FF75-46AB-A0F2-CF1FB96181BC}" srcOrd="2" destOrd="0" presId="urn:microsoft.com/office/officeart/2005/8/layout/default"/>
    <dgm:cxn modelId="{81AEBA1D-0176-41A3-95A0-39F272921F68}" type="presParOf" srcId="{2F53AE85-3E8D-451D-A09E-8870A3ED0C03}" destId="{03D0AD32-BBEC-468D-B0FC-1658A4B0D3D8}" srcOrd="3" destOrd="0" presId="urn:microsoft.com/office/officeart/2005/8/layout/default"/>
    <dgm:cxn modelId="{76602E0B-A11E-4147-8815-6140F9A1CA88}" type="presParOf" srcId="{2F53AE85-3E8D-451D-A09E-8870A3ED0C03}" destId="{9A27F1D6-CE73-410F-A7BF-0F8B2982307F}" srcOrd="4" destOrd="0" presId="urn:microsoft.com/office/officeart/2005/8/layout/default"/>
    <dgm:cxn modelId="{1BB61053-3DA1-479B-A9D0-9ABB2E47B18D}" type="presParOf" srcId="{2F53AE85-3E8D-451D-A09E-8870A3ED0C03}" destId="{15CA6D66-733E-4B33-84EF-96870C5B1B73}" srcOrd="5" destOrd="0" presId="urn:microsoft.com/office/officeart/2005/8/layout/default"/>
    <dgm:cxn modelId="{B8E636E1-93A3-4127-B50B-4C45FF8012AA}" type="presParOf" srcId="{2F53AE85-3E8D-451D-A09E-8870A3ED0C03}" destId="{0A57DEDF-4EDE-4EDF-8AE4-500892AF7FDC}" srcOrd="6" destOrd="0" presId="urn:microsoft.com/office/officeart/2005/8/layout/defaul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F4FCE3-37C0-44BD-871F-FEC4D59DEE8D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340139-C2C5-4ADC-A5C6-3FFF76E7FC0E}">
      <dgm:prSet phldrT="[Text]"/>
      <dgm:spPr/>
      <dgm:t>
        <a:bodyPr/>
        <a:lstStyle/>
        <a:p>
          <a:r>
            <a:rPr lang="en-US" dirty="0" smtClean="0"/>
            <a:t>Actions</a:t>
          </a:r>
          <a:endParaRPr lang="en-US" dirty="0"/>
        </a:p>
      </dgm:t>
    </dgm:pt>
    <dgm:pt modelId="{7D687C09-D750-4A3B-8270-4E9F1905A5B5}" type="parTrans" cxnId="{0AB64D98-AFB9-4433-A964-36A4B4BCF212}">
      <dgm:prSet/>
      <dgm:spPr/>
      <dgm:t>
        <a:bodyPr/>
        <a:lstStyle/>
        <a:p>
          <a:endParaRPr lang="en-US"/>
        </a:p>
      </dgm:t>
    </dgm:pt>
    <dgm:pt modelId="{4406A2EB-00E2-4347-9002-D53B933FB727}" type="sibTrans" cxnId="{0AB64D98-AFB9-4433-A964-36A4B4BCF212}">
      <dgm:prSet/>
      <dgm:spPr/>
      <dgm:t>
        <a:bodyPr/>
        <a:lstStyle/>
        <a:p>
          <a:endParaRPr lang="en-US"/>
        </a:p>
      </dgm:t>
    </dgm:pt>
    <dgm:pt modelId="{38323892-B317-4E8F-9CA3-055E9971BC1D}">
      <dgm:prSet phldrT="[Text]"/>
      <dgm:spPr/>
      <dgm:t>
        <a:bodyPr/>
        <a:lstStyle/>
        <a:p>
          <a:r>
            <a:rPr lang="en-US" smtClean="0"/>
            <a:t>Publish</a:t>
          </a:r>
          <a:endParaRPr lang="en-US" dirty="0"/>
        </a:p>
      </dgm:t>
    </dgm:pt>
    <dgm:pt modelId="{A59A3A96-0D83-4D4E-B50C-F1B762D5259F}" type="parTrans" cxnId="{8636E69E-0782-4E48-8D82-EED52FFC1BB3}">
      <dgm:prSet/>
      <dgm:spPr/>
      <dgm:t>
        <a:bodyPr/>
        <a:lstStyle/>
        <a:p>
          <a:endParaRPr lang="en-US"/>
        </a:p>
      </dgm:t>
    </dgm:pt>
    <dgm:pt modelId="{CCA9F002-EAC7-4981-9498-0718F084BE9D}" type="sibTrans" cxnId="{8636E69E-0782-4E48-8D82-EED52FFC1BB3}">
      <dgm:prSet/>
      <dgm:spPr/>
      <dgm:t>
        <a:bodyPr/>
        <a:lstStyle/>
        <a:p>
          <a:endParaRPr lang="en-US"/>
        </a:p>
      </dgm:t>
    </dgm:pt>
    <dgm:pt modelId="{AB679163-856C-4630-81AA-0C7CFCBE941C}">
      <dgm:prSet phldrT="[Text]"/>
      <dgm:spPr/>
      <dgm:t>
        <a:bodyPr/>
        <a:lstStyle/>
        <a:p>
          <a:r>
            <a:rPr lang="en-US" dirty="0" smtClean="0"/>
            <a:t>Download</a:t>
          </a:r>
          <a:endParaRPr lang="en-US" dirty="0"/>
        </a:p>
      </dgm:t>
    </dgm:pt>
    <dgm:pt modelId="{FE4AC5D8-35D0-4167-A99D-419196A03F7D}" type="parTrans" cxnId="{EC39D0B2-3BA4-4897-A281-3F004889F6EA}">
      <dgm:prSet/>
      <dgm:spPr/>
      <dgm:t>
        <a:bodyPr/>
        <a:lstStyle/>
        <a:p>
          <a:endParaRPr lang="en-US"/>
        </a:p>
      </dgm:t>
    </dgm:pt>
    <dgm:pt modelId="{B7CCCE89-05A6-43B9-B60F-EFC2AD802247}" type="sibTrans" cxnId="{EC39D0B2-3BA4-4897-A281-3F004889F6EA}">
      <dgm:prSet/>
      <dgm:spPr/>
      <dgm:t>
        <a:bodyPr/>
        <a:lstStyle/>
        <a:p>
          <a:endParaRPr lang="en-US"/>
        </a:p>
      </dgm:t>
    </dgm:pt>
    <dgm:pt modelId="{613DA820-5C0D-4812-B313-05E62AA08FD6}">
      <dgm:prSet phldrT="[Text]"/>
      <dgm:spPr/>
      <dgm:t>
        <a:bodyPr/>
        <a:lstStyle/>
        <a:p>
          <a:r>
            <a:rPr lang="en-US" dirty="0" smtClean="0"/>
            <a:t>Rate</a:t>
          </a:r>
          <a:endParaRPr lang="en-US" dirty="0"/>
        </a:p>
      </dgm:t>
    </dgm:pt>
    <dgm:pt modelId="{AE021622-FF67-4B90-86D3-A647EA9AC147}" type="parTrans" cxnId="{76364A7D-1AC5-437B-BB89-254565DF7AF4}">
      <dgm:prSet/>
      <dgm:spPr/>
      <dgm:t>
        <a:bodyPr/>
        <a:lstStyle/>
        <a:p>
          <a:endParaRPr lang="en-US"/>
        </a:p>
      </dgm:t>
    </dgm:pt>
    <dgm:pt modelId="{E5C1C460-1CC5-4EB3-95EC-193DB06D2E08}" type="sibTrans" cxnId="{76364A7D-1AC5-437B-BB89-254565DF7AF4}">
      <dgm:prSet/>
      <dgm:spPr/>
      <dgm:t>
        <a:bodyPr/>
        <a:lstStyle/>
        <a:p>
          <a:endParaRPr lang="en-US"/>
        </a:p>
      </dgm:t>
    </dgm:pt>
    <dgm:pt modelId="{D295D79B-DBFB-45C1-ACFF-E3486855D3B5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AD833D10-2763-42F1-BE91-6F30D5B5D90B}" type="parTrans" cxnId="{8E1E00AF-B853-4B60-8509-C1B724F2DFD5}">
      <dgm:prSet/>
      <dgm:spPr/>
      <dgm:t>
        <a:bodyPr/>
        <a:lstStyle/>
        <a:p>
          <a:endParaRPr lang="en-US"/>
        </a:p>
      </dgm:t>
    </dgm:pt>
    <dgm:pt modelId="{9B6F105D-B7E5-40AE-9B97-A90BDA137099}" type="sibTrans" cxnId="{8E1E00AF-B853-4B60-8509-C1B724F2DFD5}">
      <dgm:prSet/>
      <dgm:spPr/>
      <dgm:t>
        <a:bodyPr/>
        <a:lstStyle/>
        <a:p>
          <a:endParaRPr lang="en-US"/>
        </a:p>
      </dgm:t>
    </dgm:pt>
    <dgm:pt modelId="{9FCB3C3C-1DB9-406F-9994-B8569E82FEE6}" type="pres">
      <dgm:prSet presAssocID="{D5F4FCE3-37C0-44BD-871F-FEC4D59DEE8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B742E72-409A-4AF0-B7A4-9EB11D56D3F2}" type="pres">
      <dgm:prSet presAssocID="{D5F4FCE3-37C0-44BD-871F-FEC4D59DEE8D}" presName="matrix" presStyleCnt="0"/>
      <dgm:spPr/>
    </dgm:pt>
    <dgm:pt modelId="{697453EB-24A1-4627-B6BD-11C7993EF4E8}" type="pres">
      <dgm:prSet presAssocID="{D5F4FCE3-37C0-44BD-871F-FEC4D59DEE8D}" presName="tile1" presStyleLbl="node1" presStyleIdx="0" presStyleCnt="4"/>
      <dgm:spPr/>
      <dgm:t>
        <a:bodyPr/>
        <a:lstStyle/>
        <a:p>
          <a:endParaRPr lang="en-US"/>
        </a:p>
      </dgm:t>
    </dgm:pt>
    <dgm:pt modelId="{08077D98-A3A4-4099-8EA9-89BE743E8DA1}" type="pres">
      <dgm:prSet presAssocID="{D5F4FCE3-37C0-44BD-871F-FEC4D59DEE8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C71A9-FD11-4272-ACD5-9EF1E4B3C057}" type="pres">
      <dgm:prSet presAssocID="{D5F4FCE3-37C0-44BD-871F-FEC4D59DEE8D}" presName="tile2" presStyleLbl="node1" presStyleIdx="1" presStyleCnt="4"/>
      <dgm:spPr/>
      <dgm:t>
        <a:bodyPr/>
        <a:lstStyle/>
        <a:p>
          <a:endParaRPr lang="en-US"/>
        </a:p>
      </dgm:t>
    </dgm:pt>
    <dgm:pt modelId="{6619B8BB-6A98-43F9-81F8-DC652E7E1C0E}" type="pres">
      <dgm:prSet presAssocID="{D5F4FCE3-37C0-44BD-871F-FEC4D59DEE8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D85C2-6CEF-4CF7-BD2F-DBCFDBFB41E4}" type="pres">
      <dgm:prSet presAssocID="{D5F4FCE3-37C0-44BD-871F-FEC4D59DEE8D}" presName="tile3" presStyleLbl="node1" presStyleIdx="2" presStyleCnt="4"/>
      <dgm:spPr/>
      <dgm:t>
        <a:bodyPr/>
        <a:lstStyle/>
        <a:p>
          <a:endParaRPr lang="en-US"/>
        </a:p>
      </dgm:t>
    </dgm:pt>
    <dgm:pt modelId="{A0319259-0290-4073-BBAB-DE4E843D5765}" type="pres">
      <dgm:prSet presAssocID="{D5F4FCE3-37C0-44BD-871F-FEC4D59DEE8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42EC4-4BB8-4E0A-ADEE-414F5AC38A80}" type="pres">
      <dgm:prSet presAssocID="{D5F4FCE3-37C0-44BD-871F-FEC4D59DEE8D}" presName="tile4" presStyleLbl="node1" presStyleIdx="3" presStyleCnt="4"/>
      <dgm:spPr/>
      <dgm:t>
        <a:bodyPr/>
        <a:lstStyle/>
        <a:p>
          <a:endParaRPr lang="en-US"/>
        </a:p>
      </dgm:t>
    </dgm:pt>
    <dgm:pt modelId="{B148173E-69C7-497F-A111-6273E1153350}" type="pres">
      <dgm:prSet presAssocID="{D5F4FCE3-37C0-44BD-871F-FEC4D59DEE8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30F2A-15B5-41FF-AFBB-783F97732275}" type="pres">
      <dgm:prSet presAssocID="{D5F4FCE3-37C0-44BD-871F-FEC4D59DEE8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A252FF7-C92F-4C80-A648-327B9DF35BD5}" type="presOf" srcId="{AB679163-856C-4630-81AA-0C7CFCBE941C}" destId="{592C71A9-FD11-4272-ACD5-9EF1E4B3C057}" srcOrd="0" destOrd="0" presId="urn:microsoft.com/office/officeart/2005/8/layout/matrix1"/>
    <dgm:cxn modelId="{8E1E00AF-B853-4B60-8509-C1B724F2DFD5}" srcId="{BF340139-C2C5-4ADC-A5C6-3FFF76E7FC0E}" destId="{D295D79B-DBFB-45C1-ACFF-E3486855D3B5}" srcOrd="3" destOrd="0" parTransId="{AD833D10-2763-42F1-BE91-6F30D5B5D90B}" sibTransId="{9B6F105D-B7E5-40AE-9B97-A90BDA137099}"/>
    <dgm:cxn modelId="{4EA76F9B-E5B0-4FB1-9C02-AC7A9331CFE7}" type="presOf" srcId="{BF340139-C2C5-4ADC-A5C6-3FFF76E7FC0E}" destId="{06930F2A-15B5-41FF-AFBB-783F97732275}" srcOrd="0" destOrd="0" presId="urn:microsoft.com/office/officeart/2005/8/layout/matrix1"/>
    <dgm:cxn modelId="{EC39D0B2-3BA4-4897-A281-3F004889F6EA}" srcId="{BF340139-C2C5-4ADC-A5C6-3FFF76E7FC0E}" destId="{AB679163-856C-4630-81AA-0C7CFCBE941C}" srcOrd="1" destOrd="0" parTransId="{FE4AC5D8-35D0-4167-A99D-419196A03F7D}" sibTransId="{B7CCCE89-05A6-43B9-B60F-EFC2AD802247}"/>
    <dgm:cxn modelId="{EFB44DA5-2FAD-4D64-8206-DB5BB64E2C7E}" type="presOf" srcId="{613DA820-5C0D-4812-B313-05E62AA08FD6}" destId="{100D85C2-6CEF-4CF7-BD2F-DBCFDBFB41E4}" srcOrd="0" destOrd="0" presId="urn:microsoft.com/office/officeart/2005/8/layout/matrix1"/>
    <dgm:cxn modelId="{8636E69E-0782-4E48-8D82-EED52FFC1BB3}" srcId="{BF340139-C2C5-4ADC-A5C6-3FFF76E7FC0E}" destId="{38323892-B317-4E8F-9CA3-055E9971BC1D}" srcOrd="0" destOrd="0" parTransId="{A59A3A96-0D83-4D4E-B50C-F1B762D5259F}" sibTransId="{CCA9F002-EAC7-4981-9498-0718F084BE9D}"/>
    <dgm:cxn modelId="{1ED45A4F-2811-469F-8993-294E70749676}" type="presOf" srcId="{38323892-B317-4E8F-9CA3-055E9971BC1D}" destId="{697453EB-24A1-4627-B6BD-11C7993EF4E8}" srcOrd="0" destOrd="0" presId="urn:microsoft.com/office/officeart/2005/8/layout/matrix1"/>
    <dgm:cxn modelId="{1C27A59D-849A-4B41-A809-E960B0BE2A6A}" type="presOf" srcId="{D295D79B-DBFB-45C1-ACFF-E3486855D3B5}" destId="{B148173E-69C7-497F-A111-6273E1153350}" srcOrd="1" destOrd="0" presId="urn:microsoft.com/office/officeart/2005/8/layout/matrix1"/>
    <dgm:cxn modelId="{DC4D24F0-236C-482B-B3B7-71F67F69AA4F}" type="presOf" srcId="{D5F4FCE3-37C0-44BD-871F-FEC4D59DEE8D}" destId="{9FCB3C3C-1DB9-406F-9994-B8569E82FEE6}" srcOrd="0" destOrd="0" presId="urn:microsoft.com/office/officeart/2005/8/layout/matrix1"/>
    <dgm:cxn modelId="{0AB64D98-AFB9-4433-A964-36A4B4BCF212}" srcId="{D5F4FCE3-37C0-44BD-871F-FEC4D59DEE8D}" destId="{BF340139-C2C5-4ADC-A5C6-3FFF76E7FC0E}" srcOrd="0" destOrd="0" parTransId="{7D687C09-D750-4A3B-8270-4E9F1905A5B5}" sibTransId="{4406A2EB-00E2-4347-9002-D53B933FB727}"/>
    <dgm:cxn modelId="{76364A7D-1AC5-437B-BB89-254565DF7AF4}" srcId="{BF340139-C2C5-4ADC-A5C6-3FFF76E7FC0E}" destId="{613DA820-5C0D-4812-B313-05E62AA08FD6}" srcOrd="2" destOrd="0" parTransId="{AE021622-FF67-4B90-86D3-A647EA9AC147}" sibTransId="{E5C1C460-1CC5-4EB3-95EC-193DB06D2E08}"/>
    <dgm:cxn modelId="{208BE589-529B-415F-B729-7F61CAB08F59}" type="presOf" srcId="{38323892-B317-4E8F-9CA3-055E9971BC1D}" destId="{08077D98-A3A4-4099-8EA9-89BE743E8DA1}" srcOrd="1" destOrd="0" presId="urn:microsoft.com/office/officeart/2005/8/layout/matrix1"/>
    <dgm:cxn modelId="{213D1DD9-3EE2-4856-9199-AF23BDF7063B}" type="presOf" srcId="{613DA820-5C0D-4812-B313-05E62AA08FD6}" destId="{A0319259-0290-4073-BBAB-DE4E843D5765}" srcOrd="1" destOrd="0" presId="urn:microsoft.com/office/officeart/2005/8/layout/matrix1"/>
    <dgm:cxn modelId="{F643ECA3-28B9-444F-89A5-7DAC0BEF0E0F}" type="presOf" srcId="{AB679163-856C-4630-81AA-0C7CFCBE941C}" destId="{6619B8BB-6A98-43F9-81F8-DC652E7E1C0E}" srcOrd="1" destOrd="0" presId="urn:microsoft.com/office/officeart/2005/8/layout/matrix1"/>
    <dgm:cxn modelId="{9BDDD25D-3DF7-4171-95D4-BC8468800CB0}" type="presOf" srcId="{D295D79B-DBFB-45C1-ACFF-E3486855D3B5}" destId="{A4842EC4-4BB8-4E0A-ADEE-414F5AC38A80}" srcOrd="0" destOrd="0" presId="urn:microsoft.com/office/officeart/2005/8/layout/matrix1"/>
    <dgm:cxn modelId="{7F429572-D2EC-4718-9270-120C0DBFCF1F}" type="presParOf" srcId="{9FCB3C3C-1DB9-406F-9994-B8569E82FEE6}" destId="{CB742E72-409A-4AF0-B7A4-9EB11D56D3F2}" srcOrd="0" destOrd="0" presId="urn:microsoft.com/office/officeart/2005/8/layout/matrix1"/>
    <dgm:cxn modelId="{159DACA2-79D9-47CC-B6D2-FEC1C21E24E6}" type="presParOf" srcId="{CB742E72-409A-4AF0-B7A4-9EB11D56D3F2}" destId="{697453EB-24A1-4627-B6BD-11C7993EF4E8}" srcOrd="0" destOrd="0" presId="urn:microsoft.com/office/officeart/2005/8/layout/matrix1"/>
    <dgm:cxn modelId="{D87A337C-97A1-44DD-8775-78637CD0D278}" type="presParOf" srcId="{CB742E72-409A-4AF0-B7A4-9EB11D56D3F2}" destId="{08077D98-A3A4-4099-8EA9-89BE743E8DA1}" srcOrd="1" destOrd="0" presId="urn:microsoft.com/office/officeart/2005/8/layout/matrix1"/>
    <dgm:cxn modelId="{8538A680-64D5-4C28-9ED7-45BFBA20F4A6}" type="presParOf" srcId="{CB742E72-409A-4AF0-B7A4-9EB11D56D3F2}" destId="{592C71A9-FD11-4272-ACD5-9EF1E4B3C057}" srcOrd="2" destOrd="0" presId="urn:microsoft.com/office/officeart/2005/8/layout/matrix1"/>
    <dgm:cxn modelId="{10721D92-D7DD-4E21-B7E4-4788F8A5491C}" type="presParOf" srcId="{CB742E72-409A-4AF0-B7A4-9EB11D56D3F2}" destId="{6619B8BB-6A98-43F9-81F8-DC652E7E1C0E}" srcOrd="3" destOrd="0" presId="urn:microsoft.com/office/officeart/2005/8/layout/matrix1"/>
    <dgm:cxn modelId="{146EE78E-FC45-480D-BECD-DC1D655E12B2}" type="presParOf" srcId="{CB742E72-409A-4AF0-B7A4-9EB11D56D3F2}" destId="{100D85C2-6CEF-4CF7-BD2F-DBCFDBFB41E4}" srcOrd="4" destOrd="0" presId="urn:microsoft.com/office/officeart/2005/8/layout/matrix1"/>
    <dgm:cxn modelId="{6A1C78F3-0F47-44FA-9CAE-7E65BEBB79A6}" type="presParOf" srcId="{CB742E72-409A-4AF0-B7A4-9EB11D56D3F2}" destId="{A0319259-0290-4073-BBAB-DE4E843D5765}" srcOrd="5" destOrd="0" presId="urn:microsoft.com/office/officeart/2005/8/layout/matrix1"/>
    <dgm:cxn modelId="{470E847F-3215-4AB7-9139-8FD5FCD945FB}" type="presParOf" srcId="{CB742E72-409A-4AF0-B7A4-9EB11D56D3F2}" destId="{A4842EC4-4BB8-4E0A-ADEE-414F5AC38A80}" srcOrd="6" destOrd="0" presId="urn:microsoft.com/office/officeart/2005/8/layout/matrix1"/>
    <dgm:cxn modelId="{78F426C3-9F7D-4215-81F4-D45A4D5B9F95}" type="presParOf" srcId="{CB742E72-409A-4AF0-B7A4-9EB11D56D3F2}" destId="{B148173E-69C7-497F-A111-6273E1153350}" srcOrd="7" destOrd="0" presId="urn:microsoft.com/office/officeart/2005/8/layout/matrix1"/>
    <dgm:cxn modelId="{2B1CA3A7-66C3-4D8B-9E26-7A9F3459F47B}" type="presParOf" srcId="{9FCB3C3C-1DB9-406F-9994-B8569E82FEE6}" destId="{06930F2A-15B5-41FF-AFBB-783F97732275}" srcOrd="1" destOrd="0" presId="urn:microsoft.com/office/officeart/2005/8/layout/matrix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D7B1C8-7EC2-49CD-869F-DE0B5E4438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AF0093A-EE46-4D43-A9F0-7AA9A7191482}">
      <dgm:prSet phldrT="[Text]"/>
      <dgm:spPr/>
      <dgm:t>
        <a:bodyPr/>
        <a:lstStyle/>
        <a:p>
          <a:r>
            <a:rPr lang="en-US" dirty="0" smtClean="0"/>
            <a:t>Linear Layout</a:t>
          </a:r>
          <a:endParaRPr lang="en-IN" dirty="0"/>
        </a:p>
      </dgm:t>
    </dgm:pt>
    <dgm:pt modelId="{D02145A8-390E-48E8-BB23-852A74CCEBF5}" type="parTrans" cxnId="{D9D90EA9-AC7C-4D37-B661-97500033A48A}">
      <dgm:prSet/>
      <dgm:spPr/>
      <dgm:t>
        <a:bodyPr/>
        <a:lstStyle/>
        <a:p>
          <a:endParaRPr lang="en-IN"/>
        </a:p>
      </dgm:t>
    </dgm:pt>
    <dgm:pt modelId="{AADCE922-1979-47B4-A10B-D8938EFDD43D}" type="sibTrans" cxnId="{D9D90EA9-AC7C-4D37-B661-97500033A48A}">
      <dgm:prSet/>
      <dgm:spPr/>
      <dgm:t>
        <a:bodyPr/>
        <a:lstStyle/>
        <a:p>
          <a:endParaRPr lang="en-IN"/>
        </a:p>
      </dgm:t>
    </dgm:pt>
    <dgm:pt modelId="{FFF7F7BB-AFA2-4B88-B982-DC5402945F1F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IN" dirty="0"/>
        </a:p>
      </dgm:t>
    </dgm:pt>
    <dgm:pt modelId="{6A827494-00CB-4523-B79B-AE871F78208E}" type="parTrans" cxnId="{213A0638-1054-4A52-A214-D3FEF5F58CF1}">
      <dgm:prSet/>
      <dgm:spPr/>
      <dgm:t>
        <a:bodyPr/>
        <a:lstStyle/>
        <a:p>
          <a:endParaRPr lang="en-IN"/>
        </a:p>
      </dgm:t>
    </dgm:pt>
    <dgm:pt modelId="{8A15DC24-346D-46E7-816B-AA49812CA1F0}" type="sibTrans" cxnId="{213A0638-1054-4A52-A214-D3FEF5F58CF1}">
      <dgm:prSet/>
      <dgm:spPr/>
      <dgm:t>
        <a:bodyPr/>
        <a:lstStyle/>
        <a:p>
          <a:endParaRPr lang="en-IN"/>
        </a:p>
      </dgm:t>
    </dgm:pt>
    <dgm:pt modelId="{82E2D59A-3278-41A6-8652-FDE74CF94350}">
      <dgm:prSet phldrT="[Text]"/>
      <dgm:spPr/>
      <dgm:t>
        <a:bodyPr/>
        <a:lstStyle/>
        <a:p>
          <a:r>
            <a:rPr lang="en-US" dirty="0" smtClean="0"/>
            <a:t>Text</a:t>
          </a:r>
          <a:br>
            <a:rPr lang="en-US" dirty="0" smtClean="0"/>
          </a:br>
          <a:r>
            <a:rPr lang="en-US" dirty="0" smtClean="0"/>
            <a:t>View</a:t>
          </a:r>
          <a:endParaRPr lang="en-IN" dirty="0"/>
        </a:p>
      </dgm:t>
    </dgm:pt>
    <dgm:pt modelId="{5A98D4AD-6A8D-491C-BCFD-6DB346CEDDEB}" type="parTrans" cxnId="{7FA79D38-E0AF-4107-B846-C69240F32AE7}">
      <dgm:prSet/>
      <dgm:spPr/>
      <dgm:t>
        <a:bodyPr/>
        <a:lstStyle/>
        <a:p>
          <a:endParaRPr lang="en-IN"/>
        </a:p>
      </dgm:t>
    </dgm:pt>
    <dgm:pt modelId="{4C37D6B9-4A05-4283-B2DF-D60196CE3ED0}" type="sibTrans" cxnId="{7FA79D38-E0AF-4107-B846-C69240F32AE7}">
      <dgm:prSet/>
      <dgm:spPr/>
      <dgm:t>
        <a:bodyPr/>
        <a:lstStyle/>
        <a:p>
          <a:endParaRPr lang="en-IN"/>
        </a:p>
      </dgm:t>
    </dgm:pt>
    <dgm:pt modelId="{56340389-8323-469F-AB1C-4EE60F7CAFAC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F24E188C-C110-4CBE-8BEF-2CB8E6FAF4B0}" type="parTrans" cxnId="{C1110BB1-7D58-45CA-AA8D-70529CF3380A}">
      <dgm:prSet/>
      <dgm:spPr/>
      <dgm:t>
        <a:bodyPr/>
        <a:lstStyle/>
        <a:p>
          <a:endParaRPr lang="en-IN"/>
        </a:p>
      </dgm:t>
    </dgm:pt>
    <dgm:pt modelId="{1D980FC7-4969-445A-BD2C-190A3848141C}" type="sibTrans" cxnId="{C1110BB1-7D58-45CA-AA8D-70529CF3380A}">
      <dgm:prSet/>
      <dgm:spPr/>
      <dgm:t>
        <a:bodyPr/>
        <a:lstStyle/>
        <a:p>
          <a:endParaRPr lang="en-IN"/>
        </a:p>
      </dgm:t>
    </dgm:pt>
    <dgm:pt modelId="{F8156125-643B-41E3-BFF0-144E90204144}">
      <dgm:prSet phldrT="[Text]"/>
      <dgm:spPr/>
      <dgm:t>
        <a:bodyPr/>
        <a:lstStyle/>
        <a:p>
          <a:r>
            <a:rPr lang="en-US" dirty="0" smtClean="0"/>
            <a:t>Text View</a:t>
          </a:r>
          <a:endParaRPr lang="en-IN" dirty="0"/>
        </a:p>
      </dgm:t>
    </dgm:pt>
    <dgm:pt modelId="{56D85398-EF82-468E-87B0-6795E4B28D07}" type="parTrans" cxnId="{B964CEA7-FF6B-41D9-A0E6-5C15F4DC66DD}">
      <dgm:prSet/>
      <dgm:spPr/>
      <dgm:t>
        <a:bodyPr/>
        <a:lstStyle/>
        <a:p>
          <a:endParaRPr lang="en-IN"/>
        </a:p>
      </dgm:t>
    </dgm:pt>
    <dgm:pt modelId="{AE54F532-AD92-496E-B7D1-1DBA23DD29E4}" type="sibTrans" cxnId="{B964CEA7-FF6B-41D9-A0E6-5C15F4DC66DD}">
      <dgm:prSet/>
      <dgm:spPr/>
      <dgm:t>
        <a:bodyPr/>
        <a:lstStyle/>
        <a:p>
          <a:endParaRPr lang="en-IN"/>
        </a:p>
      </dgm:t>
    </dgm:pt>
    <dgm:pt modelId="{5D590911-C464-44F8-86D7-66942DFAE156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3BE5C631-104A-47AD-96A3-E4F35D2CFABF}" type="parTrans" cxnId="{B9CC8C47-55E4-4692-8470-98D0033D71BC}">
      <dgm:prSet/>
      <dgm:spPr/>
      <dgm:t>
        <a:bodyPr/>
        <a:lstStyle/>
        <a:p>
          <a:endParaRPr lang="en-IN"/>
        </a:p>
      </dgm:t>
    </dgm:pt>
    <dgm:pt modelId="{44261815-CD27-487A-BED7-DFB53EF729D4}" type="sibTrans" cxnId="{B9CC8C47-55E4-4692-8470-98D0033D71BC}">
      <dgm:prSet/>
      <dgm:spPr/>
      <dgm:t>
        <a:bodyPr/>
        <a:lstStyle/>
        <a:p>
          <a:endParaRPr lang="en-IN"/>
        </a:p>
      </dgm:t>
    </dgm:pt>
    <dgm:pt modelId="{7B5F953A-6931-4563-9645-CFAAC7714B23}" type="pres">
      <dgm:prSet presAssocID="{46D7B1C8-7EC2-49CD-869F-DE0B5E4438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7F28B23-D4AA-4D1A-A1B2-F74F4F40C03E}" type="pres">
      <dgm:prSet presAssocID="{4AF0093A-EE46-4D43-A9F0-7AA9A7191482}" presName="hierRoot1" presStyleCnt="0"/>
      <dgm:spPr/>
    </dgm:pt>
    <dgm:pt modelId="{E4909FCC-0A00-4219-BFB6-1187BA691033}" type="pres">
      <dgm:prSet presAssocID="{4AF0093A-EE46-4D43-A9F0-7AA9A7191482}" presName="composite" presStyleCnt="0"/>
      <dgm:spPr/>
    </dgm:pt>
    <dgm:pt modelId="{AF9D0EE9-C42A-4D44-9548-2504EB473202}" type="pres">
      <dgm:prSet presAssocID="{4AF0093A-EE46-4D43-A9F0-7AA9A7191482}" presName="background" presStyleLbl="node0" presStyleIdx="0" presStyleCnt="1"/>
      <dgm:spPr/>
    </dgm:pt>
    <dgm:pt modelId="{25A768D3-3859-46D5-9D83-FD4225F52382}" type="pres">
      <dgm:prSet presAssocID="{4AF0093A-EE46-4D43-A9F0-7AA9A7191482}" presName="text" presStyleLbl="fgAcc0" presStyleIdx="0" presStyleCnt="1" custLinFactNeighborX="-80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C88254-6FF8-4D21-99F8-6B7F30FDB97D}" type="pres">
      <dgm:prSet presAssocID="{4AF0093A-EE46-4D43-A9F0-7AA9A7191482}" presName="hierChild2" presStyleCnt="0"/>
      <dgm:spPr/>
    </dgm:pt>
    <dgm:pt modelId="{7B854566-974F-406A-9D2D-6DF7A81F293D}" type="pres">
      <dgm:prSet presAssocID="{6A827494-00CB-4523-B79B-AE871F78208E}" presName="Name10" presStyleLbl="parChTrans1D2" presStyleIdx="0" presStyleCnt="5"/>
      <dgm:spPr/>
      <dgm:t>
        <a:bodyPr/>
        <a:lstStyle/>
        <a:p>
          <a:endParaRPr lang="en-IN"/>
        </a:p>
      </dgm:t>
    </dgm:pt>
    <dgm:pt modelId="{3FBD5CE0-713C-4BE2-849B-22347D254803}" type="pres">
      <dgm:prSet presAssocID="{FFF7F7BB-AFA2-4B88-B982-DC5402945F1F}" presName="hierRoot2" presStyleCnt="0"/>
      <dgm:spPr/>
    </dgm:pt>
    <dgm:pt modelId="{A6642628-E1A5-457E-9864-F5E4E32CA578}" type="pres">
      <dgm:prSet presAssocID="{FFF7F7BB-AFA2-4B88-B982-DC5402945F1F}" presName="composite2" presStyleCnt="0"/>
      <dgm:spPr/>
    </dgm:pt>
    <dgm:pt modelId="{EC100101-92DD-4D20-9701-FAD85A795761}" type="pres">
      <dgm:prSet presAssocID="{FFF7F7BB-AFA2-4B88-B982-DC5402945F1F}" presName="background2" presStyleLbl="node2" presStyleIdx="0" presStyleCnt="5"/>
      <dgm:spPr/>
    </dgm:pt>
    <dgm:pt modelId="{1113A76B-E984-440D-AECE-6D8662A7EB0B}" type="pres">
      <dgm:prSet presAssocID="{FFF7F7BB-AFA2-4B88-B982-DC5402945F1F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4AD353-E0BB-4ED5-B22F-0024DABB99AA}" type="pres">
      <dgm:prSet presAssocID="{FFF7F7BB-AFA2-4B88-B982-DC5402945F1F}" presName="hierChild3" presStyleCnt="0"/>
      <dgm:spPr/>
    </dgm:pt>
    <dgm:pt modelId="{7808602A-A678-49DA-8BE3-6E09C0A3C11D}" type="pres">
      <dgm:prSet presAssocID="{5A98D4AD-6A8D-491C-BCFD-6DB346CEDDEB}" presName="Name10" presStyleLbl="parChTrans1D2" presStyleIdx="1" presStyleCnt="5"/>
      <dgm:spPr/>
      <dgm:t>
        <a:bodyPr/>
        <a:lstStyle/>
        <a:p>
          <a:endParaRPr lang="en-IN"/>
        </a:p>
      </dgm:t>
    </dgm:pt>
    <dgm:pt modelId="{E6A4F22E-D344-48F6-8396-E35EBDAA4C40}" type="pres">
      <dgm:prSet presAssocID="{82E2D59A-3278-41A6-8652-FDE74CF94350}" presName="hierRoot2" presStyleCnt="0"/>
      <dgm:spPr/>
    </dgm:pt>
    <dgm:pt modelId="{B1068B28-E8CB-49B3-BB17-33D6DDA41AE3}" type="pres">
      <dgm:prSet presAssocID="{82E2D59A-3278-41A6-8652-FDE74CF94350}" presName="composite2" presStyleCnt="0"/>
      <dgm:spPr/>
    </dgm:pt>
    <dgm:pt modelId="{5D4784FD-058A-4276-AB6D-2E0FA6286CAF}" type="pres">
      <dgm:prSet presAssocID="{82E2D59A-3278-41A6-8652-FDE74CF94350}" presName="background2" presStyleLbl="node2" presStyleIdx="1" presStyleCnt="5"/>
      <dgm:spPr/>
    </dgm:pt>
    <dgm:pt modelId="{3EC870B7-8A23-4E4E-BFFF-9C77A7058F47}" type="pres">
      <dgm:prSet presAssocID="{82E2D59A-3278-41A6-8652-FDE74CF9435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141F55-E5F8-4B3D-9475-C833C7D97405}" type="pres">
      <dgm:prSet presAssocID="{82E2D59A-3278-41A6-8652-FDE74CF94350}" presName="hierChild3" presStyleCnt="0"/>
      <dgm:spPr/>
    </dgm:pt>
    <dgm:pt modelId="{031ACCB7-3D59-4208-A735-8B7645726667}" type="pres">
      <dgm:prSet presAssocID="{F24E188C-C110-4CBE-8BEF-2CB8E6FAF4B0}" presName="Name10" presStyleLbl="parChTrans1D2" presStyleIdx="2" presStyleCnt="5"/>
      <dgm:spPr/>
      <dgm:t>
        <a:bodyPr/>
        <a:lstStyle/>
        <a:p>
          <a:endParaRPr lang="en-IN"/>
        </a:p>
      </dgm:t>
    </dgm:pt>
    <dgm:pt modelId="{1491C018-0406-41EE-876A-9CFE80AF5543}" type="pres">
      <dgm:prSet presAssocID="{56340389-8323-469F-AB1C-4EE60F7CAFAC}" presName="hierRoot2" presStyleCnt="0"/>
      <dgm:spPr/>
    </dgm:pt>
    <dgm:pt modelId="{70ABF318-1896-4065-BB5B-1E0F21A8EF4E}" type="pres">
      <dgm:prSet presAssocID="{56340389-8323-469F-AB1C-4EE60F7CAFAC}" presName="composite2" presStyleCnt="0"/>
      <dgm:spPr/>
    </dgm:pt>
    <dgm:pt modelId="{1EDC7A99-6B34-40C4-8DA1-F493D64100B7}" type="pres">
      <dgm:prSet presAssocID="{56340389-8323-469F-AB1C-4EE60F7CAFAC}" presName="background2" presStyleLbl="node2" presStyleIdx="2" presStyleCnt="5"/>
      <dgm:spPr/>
    </dgm:pt>
    <dgm:pt modelId="{1796688C-6770-4E3C-9BA8-A61375DC5047}" type="pres">
      <dgm:prSet presAssocID="{56340389-8323-469F-AB1C-4EE60F7CAFA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D473B4-A26C-4155-890C-2ABE1306A051}" type="pres">
      <dgm:prSet presAssocID="{56340389-8323-469F-AB1C-4EE60F7CAFAC}" presName="hierChild3" presStyleCnt="0"/>
      <dgm:spPr/>
    </dgm:pt>
    <dgm:pt modelId="{01DEB631-A608-427D-B88F-0BB6E3FF29BB}" type="pres">
      <dgm:prSet presAssocID="{56D85398-EF82-468E-87B0-6795E4B28D07}" presName="Name10" presStyleLbl="parChTrans1D2" presStyleIdx="3" presStyleCnt="5"/>
      <dgm:spPr/>
      <dgm:t>
        <a:bodyPr/>
        <a:lstStyle/>
        <a:p>
          <a:endParaRPr lang="en-IN"/>
        </a:p>
      </dgm:t>
    </dgm:pt>
    <dgm:pt modelId="{F9A8BB96-EE7F-448B-A819-AEB4D6BC0007}" type="pres">
      <dgm:prSet presAssocID="{F8156125-643B-41E3-BFF0-144E90204144}" presName="hierRoot2" presStyleCnt="0"/>
      <dgm:spPr/>
    </dgm:pt>
    <dgm:pt modelId="{7ADB4E01-17B5-47A7-8CAA-725EF9C6B816}" type="pres">
      <dgm:prSet presAssocID="{F8156125-643B-41E3-BFF0-144E90204144}" presName="composite2" presStyleCnt="0"/>
      <dgm:spPr/>
    </dgm:pt>
    <dgm:pt modelId="{2A18DF43-7699-4F70-9D78-EDE0D34DEEDA}" type="pres">
      <dgm:prSet presAssocID="{F8156125-643B-41E3-BFF0-144E90204144}" presName="background2" presStyleLbl="node2" presStyleIdx="3" presStyleCnt="5"/>
      <dgm:spPr/>
    </dgm:pt>
    <dgm:pt modelId="{A912B26A-1D92-4FB1-921E-F2D7A07C27DA}" type="pres">
      <dgm:prSet presAssocID="{F8156125-643B-41E3-BFF0-144E90204144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00D032-6B90-4836-BBE2-38CDD32E259F}" type="pres">
      <dgm:prSet presAssocID="{F8156125-643B-41E3-BFF0-144E90204144}" presName="hierChild3" presStyleCnt="0"/>
      <dgm:spPr/>
    </dgm:pt>
    <dgm:pt modelId="{E1BC9B8F-B260-4A7D-8E0E-9A869D585B0C}" type="pres">
      <dgm:prSet presAssocID="{3BE5C631-104A-47AD-96A3-E4F35D2CFABF}" presName="Name10" presStyleLbl="parChTrans1D2" presStyleIdx="4" presStyleCnt="5"/>
      <dgm:spPr/>
      <dgm:t>
        <a:bodyPr/>
        <a:lstStyle/>
        <a:p>
          <a:endParaRPr lang="en-IN"/>
        </a:p>
      </dgm:t>
    </dgm:pt>
    <dgm:pt modelId="{D5D0B26A-77B3-4E86-AE6D-AD7093A38002}" type="pres">
      <dgm:prSet presAssocID="{5D590911-C464-44F8-86D7-66942DFAE156}" presName="hierRoot2" presStyleCnt="0"/>
      <dgm:spPr/>
    </dgm:pt>
    <dgm:pt modelId="{26E26B08-0930-4A60-A826-8AA83B180537}" type="pres">
      <dgm:prSet presAssocID="{5D590911-C464-44F8-86D7-66942DFAE156}" presName="composite2" presStyleCnt="0"/>
      <dgm:spPr/>
    </dgm:pt>
    <dgm:pt modelId="{267F4A6D-6151-4A85-BFA2-039DE2284D63}" type="pres">
      <dgm:prSet presAssocID="{5D590911-C464-44F8-86D7-66942DFAE156}" presName="background2" presStyleLbl="node2" presStyleIdx="4" presStyleCnt="5"/>
      <dgm:spPr/>
    </dgm:pt>
    <dgm:pt modelId="{A48905BF-C547-4D73-B43C-30279FB7FC7A}" type="pres">
      <dgm:prSet presAssocID="{5D590911-C464-44F8-86D7-66942DFAE15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77DA04-3AC4-4910-83F3-7AB3BBEF410F}" type="pres">
      <dgm:prSet presAssocID="{5D590911-C464-44F8-86D7-66942DFAE156}" presName="hierChild3" presStyleCnt="0"/>
      <dgm:spPr/>
    </dgm:pt>
  </dgm:ptLst>
  <dgm:cxnLst>
    <dgm:cxn modelId="{40B93321-6841-4823-B843-089DACE2306A}" type="presOf" srcId="{F8156125-643B-41E3-BFF0-144E90204144}" destId="{A912B26A-1D92-4FB1-921E-F2D7A07C27DA}" srcOrd="0" destOrd="0" presId="urn:microsoft.com/office/officeart/2005/8/layout/hierarchy1"/>
    <dgm:cxn modelId="{029F7AD1-03D4-45DB-BE8E-5B635812EBD8}" type="presOf" srcId="{4AF0093A-EE46-4D43-A9F0-7AA9A7191482}" destId="{25A768D3-3859-46D5-9D83-FD4225F52382}" srcOrd="0" destOrd="0" presId="urn:microsoft.com/office/officeart/2005/8/layout/hierarchy1"/>
    <dgm:cxn modelId="{1F5E782B-C1F5-477E-8F35-8A6E0CC03637}" type="presOf" srcId="{5A98D4AD-6A8D-491C-BCFD-6DB346CEDDEB}" destId="{7808602A-A678-49DA-8BE3-6E09C0A3C11D}" srcOrd="0" destOrd="0" presId="urn:microsoft.com/office/officeart/2005/8/layout/hierarchy1"/>
    <dgm:cxn modelId="{9BE78660-8106-4B98-BAA6-05324C66F8A6}" type="presOf" srcId="{56340389-8323-469F-AB1C-4EE60F7CAFAC}" destId="{1796688C-6770-4E3C-9BA8-A61375DC5047}" srcOrd="0" destOrd="0" presId="urn:microsoft.com/office/officeart/2005/8/layout/hierarchy1"/>
    <dgm:cxn modelId="{ED68B5C0-41A1-464F-BE92-58B77E16D1EC}" type="presOf" srcId="{56D85398-EF82-468E-87B0-6795E4B28D07}" destId="{01DEB631-A608-427D-B88F-0BB6E3FF29BB}" srcOrd="0" destOrd="0" presId="urn:microsoft.com/office/officeart/2005/8/layout/hierarchy1"/>
    <dgm:cxn modelId="{B964CEA7-FF6B-41D9-A0E6-5C15F4DC66DD}" srcId="{4AF0093A-EE46-4D43-A9F0-7AA9A7191482}" destId="{F8156125-643B-41E3-BFF0-144E90204144}" srcOrd="3" destOrd="0" parTransId="{56D85398-EF82-468E-87B0-6795E4B28D07}" sibTransId="{AE54F532-AD92-496E-B7D1-1DBA23DD29E4}"/>
    <dgm:cxn modelId="{6D8DAE6E-F76A-44EF-B925-ACCA15AF1669}" type="presOf" srcId="{46D7B1C8-7EC2-49CD-869F-DE0B5E443817}" destId="{7B5F953A-6931-4563-9645-CFAAC7714B23}" srcOrd="0" destOrd="0" presId="urn:microsoft.com/office/officeart/2005/8/layout/hierarchy1"/>
    <dgm:cxn modelId="{C97B6D50-3030-4609-886D-95F0BE3C0151}" type="presOf" srcId="{FFF7F7BB-AFA2-4B88-B982-DC5402945F1F}" destId="{1113A76B-E984-440D-AECE-6D8662A7EB0B}" srcOrd="0" destOrd="0" presId="urn:microsoft.com/office/officeart/2005/8/layout/hierarchy1"/>
    <dgm:cxn modelId="{B1976F7C-E5D9-4618-9EFC-CB152700A5B7}" type="presOf" srcId="{82E2D59A-3278-41A6-8652-FDE74CF94350}" destId="{3EC870B7-8A23-4E4E-BFFF-9C77A7058F47}" srcOrd="0" destOrd="0" presId="urn:microsoft.com/office/officeart/2005/8/layout/hierarchy1"/>
    <dgm:cxn modelId="{B9CC8C47-55E4-4692-8470-98D0033D71BC}" srcId="{4AF0093A-EE46-4D43-A9F0-7AA9A7191482}" destId="{5D590911-C464-44F8-86D7-66942DFAE156}" srcOrd="4" destOrd="0" parTransId="{3BE5C631-104A-47AD-96A3-E4F35D2CFABF}" sibTransId="{44261815-CD27-487A-BED7-DFB53EF729D4}"/>
    <dgm:cxn modelId="{C1110BB1-7D58-45CA-AA8D-70529CF3380A}" srcId="{4AF0093A-EE46-4D43-A9F0-7AA9A7191482}" destId="{56340389-8323-469F-AB1C-4EE60F7CAFAC}" srcOrd="2" destOrd="0" parTransId="{F24E188C-C110-4CBE-8BEF-2CB8E6FAF4B0}" sibTransId="{1D980FC7-4969-445A-BD2C-190A3848141C}"/>
    <dgm:cxn modelId="{D9D90EA9-AC7C-4D37-B661-97500033A48A}" srcId="{46D7B1C8-7EC2-49CD-869F-DE0B5E443817}" destId="{4AF0093A-EE46-4D43-A9F0-7AA9A7191482}" srcOrd="0" destOrd="0" parTransId="{D02145A8-390E-48E8-BB23-852A74CCEBF5}" sibTransId="{AADCE922-1979-47B4-A10B-D8938EFDD43D}"/>
    <dgm:cxn modelId="{463721AF-4341-450C-9438-7A887920D34F}" type="presOf" srcId="{F24E188C-C110-4CBE-8BEF-2CB8E6FAF4B0}" destId="{031ACCB7-3D59-4208-A735-8B7645726667}" srcOrd="0" destOrd="0" presId="urn:microsoft.com/office/officeart/2005/8/layout/hierarchy1"/>
    <dgm:cxn modelId="{419B8756-9E3D-4C3A-8919-25C3E939EF87}" type="presOf" srcId="{5D590911-C464-44F8-86D7-66942DFAE156}" destId="{A48905BF-C547-4D73-B43C-30279FB7FC7A}" srcOrd="0" destOrd="0" presId="urn:microsoft.com/office/officeart/2005/8/layout/hierarchy1"/>
    <dgm:cxn modelId="{7FA79D38-E0AF-4107-B846-C69240F32AE7}" srcId="{4AF0093A-EE46-4D43-A9F0-7AA9A7191482}" destId="{82E2D59A-3278-41A6-8652-FDE74CF94350}" srcOrd="1" destOrd="0" parTransId="{5A98D4AD-6A8D-491C-BCFD-6DB346CEDDEB}" sibTransId="{4C37D6B9-4A05-4283-B2DF-D60196CE3ED0}"/>
    <dgm:cxn modelId="{213A0638-1054-4A52-A214-D3FEF5F58CF1}" srcId="{4AF0093A-EE46-4D43-A9F0-7AA9A7191482}" destId="{FFF7F7BB-AFA2-4B88-B982-DC5402945F1F}" srcOrd="0" destOrd="0" parTransId="{6A827494-00CB-4523-B79B-AE871F78208E}" sibTransId="{8A15DC24-346D-46E7-816B-AA49812CA1F0}"/>
    <dgm:cxn modelId="{2FEEC9F8-E9AE-46CE-A70D-2344C97082A2}" type="presOf" srcId="{3BE5C631-104A-47AD-96A3-E4F35D2CFABF}" destId="{E1BC9B8F-B260-4A7D-8E0E-9A869D585B0C}" srcOrd="0" destOrd="0" presId="urn:microsoft.com/office/officeart/2005/8/layout/hierarchy1"/>
    <dgm:cxn modelId="{7A72709A-1248-468A-AE55-1E67C434C9C5}" type="presOf" srcId="{6A827494-00CB-4523-B79B-AE871F78208E}" destId="{7B854566-974F-406A-9D2D-6DF7A81F293D}" srcOrd="0" destOrd="0" presId="urn:microsoft.com/office/officeart/2005/8/layout/hierarchy1"/>
    <dgm:cxn modelId="{5332E2BB-FFF0-4641-A2F9-4B49419D4481}" type="presParOf" srcId="{7B5F953A-6931-4563-9645-CFAAC7714B23}" destId="{47F28B23-D4AA-4D1A-A1B2-F74F4F40C03E}" srcOrd="0" destOrd="0" presId="urn:microsoft.com/office/officeart/2005/8/layout/hierarchy1"/>
    <dgm:cxn modelId="{4CCB2B09-9DEB-42A2-B6DA-BEA028480CCE}" type="presParOf" srcId="{47F28B23-D4AA-4D1A-A1B2-F74F4F40C03E}" destId="{E4909FCC-0A00-4219-BFB6-1187BA691033}" srcOrd="0" destOrd="0" presId="urn:microsoft.com/office/officeart/2005/8/layout/hierarchy1"/>
    <dgm:cxn modelId="{C649B9A0-63BA-40AE-AA9B-78D4BB7F1F9E}" type="presParOf" srcId="{E4909FCC-0A00-4219-BFB6-1187BA691033}" destId="{AF9D0EE9-C42A-4D44-9548-2504EB473202}" srcOrd="0" destOrd="0" presId="urn:microsoft.com/office/officeart/2005/8/layout/hierarchy1"/>
    <dgm:cxn modelId="{B6B72B1F-F122-4E94-964E-14D7BD4E5B7B}" type="presParOf" srcId="{E4909FCC-0A00-4219-BFB6-1187BA691033}" destId="{25A768D3-3859-46D5-9D83-FD4225F52382}" srcOrd="1" destOrd="0" presId="urn:microsoft.com/office/officeart/2005/8/layout/hierarchy1"/>
    <dgm:cxn modelId="{84A98B66-B5A4-48EB-B534-A63BD448883F}" type="presParOf" srcId="{47F28B23-D4AA-4D1A-A1B2-F74F4F40C03E}" destId="{EDC88254-6FF8-4D21-99F8-6B7F30FDB97D}" srcOrd="1" destOrd="0" presId="urn:microsoft.com/office/officeart/2005/8/layout/hierarchy1"/>
    <dgm:cxn modelId="{FB9E6A79-25FB-4338-8249-36101BB56232}" type="presParOf" srcId="{EDC88254-6FF8-4D21-99F8-6B7F30FDB97D}" destId="{7B854566-974F-406A-9D2D-6DF7A81F293D}" srcOrd="0" destOrd="0" presId="urn:microsoft.com/office/officeart/2005/8/layout/hierarchy1"/>
    <dgm:cxn modelId="{3C09463E-BDF8-4162-9BE5-3AD2769DC8F6}" type="presParOf" srcId="{EDC88254-6FF8-4D21-99F8-6B7F30FDB97D}" destId="{3FBD5CE0-713C-4BE2-849B-22347D254803}" srcOrd="1" destOrd="0" presId="urn:microsoft.com/office/officeart/2005/8/layout/hierarchy1"/>
    <dgm:cxn modelId="{0469E1A8-A93D-46A5-9CE9-97ED5CB19E67}" type="presParOf" srcId="{3FBD5CE0-713C-4BE2-849B-22347D254803}" destId="{A6642628-E1A5-457E-9864-F5E4E32CA578}" srcOrd="0" destOrd="0" presId="urn:microsoft.com/office/officeart/2005/8/layout/hierarchy1"/>
    <dgm:cxn modelId="{6C6E1083-2D64-425A-8F53-134EB4810746}" type="presParOf" srcId="{A6642628-E1A5-457E-9864-F5E4E32CA578}" destId="{EC100101-92DD-4D20-9701-FAD85A795761}" srcOrd="0" destOrd="0" presId="urn:microsoft.com/office/officeart/2005/8/layout/hierarchy1"/>
    <dgm:cxn modelId="{923BF337-C3E1-4898-9342-DCB6587837AE}" type="presParOf" srcId="{A6642628-E1A5-457E-9864-F5E4E32CA578}" destId="{1113A76B-E984-440D-AECE-6D8662A7EB0B}" srcOrd="1" destOrd="0" presId="urn:microsoft.com/office/officeart/2005/8/layout/hierarchy1"/>
    <dgm:cxn modelId="{607FDEC2-C629-477C-9EAF-5D6B7C73E624}" type="presParOf" srcId="{3FBD5CE0-713C-4BE2-849B-22347D254803}" destId="{CD4AD353-E0BB-4ED5-B22F-0024DABB99AA}" srcOrd="1" destOrd="0" presId="urn:microsoft.com/office/officeart/2005/8/layout/hierarchy1"/>
    <dgm:cxn modelId="{06C84D71-78E6-41BB-9C52-EC733F126B62}" type="presParOf" srcId="{EDC88254-6FF8-4D21-99F8-6B7F30FDB97D}" destId="{7808602A-A678-49DA-8BE3-6E09C0A3C11D}" srcOrd="2" destOrd="0" presId="urn:microsoft.com/office/officeart/2005/8/layout/hierarchy1"/>
    <dgm:cxn modelId="{255E522A-AA52-45C7-9E50-9A58E3B2D670}" type="presParOf" srcId="{EDC88254-6FF8-4D21-99F8-6B7F30FDB97D}" destId="{E6A4F22E-D344-48F6-8396-E35EBDAA4C40}" srcOrd="3" destOrd="0" presId="urn:microsoft.com/office/officeart/2005/8/layout/hierarchy1"/>
    <dgm:cxn modelId="{17809051-EDD6-49A0-922C-D67D4402AFB5}" type="presParOf" srcId="{E6A4F22E-D344-48F6-8396-E35EBDAA4C40}" destId="{B1068B28-E8CB-49B3-BB17-33D6DDA41AE3}" srcOrd="0" destOrd="0" presId="urn:microsoft.com/office/officeart/2005/8/layout/hierarchy1"/>
    <dgm:cxn modelId="{0CD7F9BB-58A8-42A0-A4F5-0234E6B1861F}" type="presParOf" srcId="{B1068B28-E8CB-49B3-BB17-33D6DDA41AE3}" destId="{5D4784FD-058A-4276-AB6D-2E0FA6286CAF}" srcOrd="0" destOrd="0" presId="urn:microsoft.com/office/officeart/2005/8/layout/hierarchy1"/>
    <dgm:cxn modelId="{BB1596AD-F9FC-4B77-89BF-14C10D907CAC}" type="presParOf" srcId="{B1068B28-E8CB-49B3-BB17-33D6DDA41AE3}" destId="{3EC870B7-8A23-4E4E-BFFF-9C77A7058F47}" srcOrd="1" destOrd="0" presId="urn:microsoft.com/office/officeart/2005/8/layout/hierarchy1"/>
    <dgm:cxn modelId="{CDF2080C-3032-45B7-97D7-8EF6004BA26D}" type="presParOf" srcId="{E6A4F22E-D344-48F6-8396-E35EBDAA4C40}" destId="{0B141F55-E5F8-4B3D-9475-C833C7D97405}" srcOrd="1" destOrd="0" presId="urn:microsoft.com/office/officeart/2005/8/layout/hierarchy1"/>
    <dgm:cxn modelId="{3050B493-B3B0-4F81-8F85-36252897CD9D}" type="presParOf" srcId="{EDC88254-6FF8-4D21-99F8-6B7F30FDB97D}" destId="{031ACCB7-3D59-4208-A735-8B7645726667}" srcOrd="4" destOrd="0" presId="urn:microsoft.com/office/officeart/2005/8/layout/hierarchy1"/>
    <dgm:cxn modelId="{CA479339-18AB-40CD-B150-A4A00E28F87D}" type="presParOf" srcId="{EDC88254-6FF8-4D21-99F8-6B7F30FDB97D}" destId="{1491C018-0406-41EE-876A-9CFE80AF5543}" srcOrd="5" destOrd="0" presId="urn:microsoft.com/office/officeart/2005/8/layout/hierarchy1"/>
    <dgm:cxn modelId="{F85FCBD6-3350-4921-B819-A4EF373E2E91}" type="presParOf" srcId="{1491C018-0406-41EE-876A-9CFE80AF5543}" destId="{70ABF318-1896-4065-BB5B-1E0F21A8EF4E}" srcOrd="0" destOrd="0" presId="urn:microsoft.com/office/officeart/2005/8/layout/hierarchy1"/>
    <dgm:cxn modelId="{C94359A3-E59E-41DA-B8BB-09BF0FA4C3B1}" type="presParOf" srcId="{70ABF318-1896-4065-BB5B-1E0F21A8EF4E}" destId="{1EDC7A99-6B34-40C4-8DA1-F493D64100B7}" srcOrd="0" destOrd="0" presId="urn:microsoft.com/office/officeart/2005/8/layout/hierarchy1"/>
    <dgm:cxn modelId="{9EA780B4-B769-45CE-9E54-EDD22F6E41A4}" type="presParOf" srcId="{70ABF318-1896-4065-BB5B-1E0F21A8EF4E}" destId="{1796688C-6770-4E3C-9BA8-A61375DC5047}" srcOrd="1" destOrd="0" presId="urn:microsoft.com/office/officeart/2005/8/layout/hierarchy1"/>
    <dgm:cxn modelId="{A27F5346-9F37-4D65-9482-B3276B897993}" type="presParOf" srcId="{1491C018-0406-41EE-876A-9CFE80AF5543}" destId="{1AD473B4-A26C-4155-890C-2ABE1306A051}" srcOrd="1" destOrd="0" presId="urn:microsoft.com/office/officeart/2005/8/layout/hierarchy1"/>
    <dgm:cxn modelId="{A3B2DB1D-8811-4B31-9641-DF8FEE8160F2}" type="presParOf" srcId="{EDC88254-6FF8-4D21-99F8-6B7F30FDB97D}" destId="{01DEB631-A608-427D-B88F-0BB6E3FF29BB}" srcOrd="6" destOrd="0" presId="urn:microsoft.com/office/officeart/2005/8/layout/hierarchy1"/>
    <dgm:cxn modelId="{8236A0A4-3F51-4438-BDCC-E679D7F3F86F}" type="presParOf" srcId="{EDC88254-6FF8-4D21-99F8-6B7F30FDB97D}" destId="{F9A8BB96-EE7F-448B-A819-AEB4D6BC0007}" srcOrd="7" destOrd="0" presId="urn:microsoft.com/office/officeart/2005/8/layout/hierarchy1"/>
    <dgm:cxn modelId="{81B729A5-C81F-4579-9253-6E3C475B348F}" type="presParOf" srcId="{F9A8BB96-EE7F-448B-A819-AEB4D6BC0007}" destId="{7ADB4E01-17B5-47A7-8CAA-725EF9C6B816}" srcOrd="0" destOrd="0" presId="urn:microsoft.com/office/officeart/2005/8/layout/hierarchy1"/>
    <dgm:cxn modelId="{41FD3068-4208-4C1E-8378-36FE50350445}" type="presParOf" srcId="{7ADB4E01-17B5-47A7-8CAA-725EF9C6B816}" destId="{2A18DF43-7699-4F70-9D78-EDE0D34DEEDA}" srcOrd="0" destOrd="0" presId="urn:microsoft.com/office/officeart/2005/8/layout/hierarchy1"/>
    <dgm:cxn modelId="{825E92BC-3B9B-4AE6-95A1-21C8A7A20AEA}" type="presParOf" srcId="{7ADB4E01-17B5-47A7-8CAA-725EF9C6B816}" destId="{A912B26A-1D92-4FB1-921E-F2D7A07C27DA}" srcOrd="1" destOrd="0" presId="urn:microsoft.com/office/officeart/2005/8/layout/hierarchy1"/>
    <dgm:cxn modelId="{5C9A8BA2-2B28-4A8C-AAA5-E6AD94C41861}" type="presParOf" srcId="{F9A8BB96-EE7F-448B-A819-AEB4D6BC0007}" destId="{7C00D032-6B90-4836-BBE2-38CDD32E259F}" srcOrd="1" destOrd="0" presId="urn:microsoft.com/office/officeart/2005/8/layout/hierarchy1"/>
    <dgm:cxn modelId="{E90F5985-FEA2-4CD8-8674-2FD4F04884B3}" type="presParOf" srcId="{EDC88254-6FF8-4D21-99F8-6B7F30FDB97D}" destId="{E1BC9B8F-B260-4A7D-8E0E-9A869D585B0C}" srcOrd="8" destOrd="0" presId="urn:microsoft.com/office/officeart/2005/8/layout/hierarchy1"/>
    <dgm:cxn modelId="{487138BB-FF18-4C1A-A7D9-4FD2666DD5F8}" type="presParOf" srcId="{EDC88254-6FF8-4D21-99F8-6B7F30FDB97D}" destId="{D5D0B26A-77B3-4E86-AE6D-AD7093A38002}" srcOrd="9" destOrd="0" presId="urn:microsoft.com/office/officeart/2005/8/layout/hierarchy1"/>
    <dgm:cxn modelId="{DE9A89C3-6A3E-466F-9CD7-CA0871D9BA29}" type="presParOf" srcId="{D5D0B26A-77B3-4E86-AE6D-AD7093A38002}" destId="{26E26B08-0930-4A60-A826-8AA83B180537}" srcOrd="0" destOrd="0" presId="urn:microsoft.com/office/officeart/2005/8/layout/hierarchy1"/>
    <dgm:cxn modelId="{34131635-CE42-480C-B75A-7B71F1C7AA37}" type="presParOf" srcId="{26E26B08-0930-4A60-A826-8AA83B180537}" destId="{267F4A6D-6151-4A85-BFA2-039DE2284D63}" srcOrd="0" destOrd="0" presId="urn:microsoft.com/office/officeart/2005/8/layout/hierarchy1"/>
    <dgm:cxn modelId="{3C378474-DC6A-48A6-A5D4-A3C586DBFF20}" type="presParOf" srcId="{26E26B08-0930-4A60-A826-8AA83B180537}" destId="{A48905BF-C547-4D73-B43C-30279FB7FC7A}" srcOrd="1" destOrd="0" presId="urn:microsoft.com/office/officeart/2005/8/layout/hierarchy1"/>
    <dgm:cxn modelId="{4450717E-2D3E-44C0-B2BB-33398A79DD12}" type="presParOf" srcId="{D5D0B26A-77B3-4E86-AE6D-AD7093A38002}" destId="{4277DA04-3AC4-4910-83F3-7AB3BBEF41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4661-7944-47B9-8CA6-261FDBE6DC57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C080-8F06-40DC-9FC5-55CC87FC9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5" name="Picture 14" descr="android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6" name="Picture 15" descr="Logo1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8" name="Picture 17" descr="copyright.bmp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206"/>
            <a:ext cx="1600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ndroid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1" name="Picture 10" descr="Logo1.bmp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2" name="Picture 11" descr="copyright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eveloper.android.com/resources/dashboard/platform-versions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hyperlink" Target="http://play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Colors" Target="../diagrams/colors3.xml"/><Relationship Id="rId5" Type="http://schemas.openxmlformats.org/officeDocument/2006/relationships/diagramLayout" Target="../diagrams/layout2.xml"/><Relationship Id="rId10" Type="http://schemas.openxmlformats.org/officeDocument/2006/relationships/diagramQuickStyle" Target="../diagrams/quickStyle3.xml"/><Relationship Id="rId4" Type="http://schemas.openxmlformats.org/officeDocument/2006/relationships/diagramData" Target="../diagrams/data2.xml"/><Relationship Id="rId9" Type="http://schemas.openxmlformats.org/officeDocument/2006/relationships/diagramLayout" Target="../diagrams/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://play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apps/publish/Home" TargetMode="Externa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appendix/market-filters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jpeg"/><Relationship Id="rId4" Type="http://schemas.openxmlformats.org/officeDocument/2006/relationships/hyperlink" Target="http://developer.android.com/index.html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tormsoftware.com/" TargetMode="External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jpeg"/><Relationship Id="rId4" Type="http://schemas.openxmlformats.org/officeDocument/2006/relationships/hyperlink" Target="mailto:romin.irani@mindstormsoftwar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345" y="1668959"/>
            <a:ext cx="7548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Developer </a:t>
            </a:r>
            <a:r>
              <a:rPr lang="en-US" sz="4400" dirty="0" smtClean="0"/>
              <a:t>Workshop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74159"/>
            <a:ext cx="7438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Student Dev Day 23.03.2013</a:t>
            </a:r>
            <a:endParaRPr lang="en-IN" sz="4400" dirty="0"/>
          </a:p>
        </p:txBody>
      </p:sp>
      <p:pic>
        <p:nvPicPr>
          <p:cNvPr id="25602" name="Picture 2" descr="http://www.themobileindian.com/images/new_launches/2011/12/1245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514600"/>
            <a:ext cx="3771900" cy="2415233"/>
          </a:xfrm>
          <a:prstGeom prst="rect">
            <a:avLst/>
          </a:prstGeom>
          <a:noFill/>
        </p:spPr>
      </p:pic>
      <p:pic>
        <p:nvPicPr>
          <p:cNvPr id="194562" name="Picture 2" descr="http://www.android.com/images/whatsnew/jb-new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438400"/>
            <a:ext cx="1713777" cy="2628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Needed – Java SDK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Downloadable from </a:t>
            </a:r>
            <a:r>
              <a:rPr lang="en-IN" sz="2000" dirty="0" smtClean="0">
                <a:hlinkClick r:id="rId2"/>
              </a:rPr>
              <a:t>http://www.oracle.com/technetwork/java/javase/downloads/index.html</a:t>
            </a:r>
            <a:endParaRPr lang="en-IN" sz="20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Ensure JAVA_HOME is set to root directory of JDK</a:t>
            </a:r>
          </a:p>
          <a:p>
            <a:r>
              <a:rPr lang="en-US" sz="2800" dirty="0" smtClean="0"/>
              <a:t>Eclipse : Window </a:t>
            </a:r>
            <a:r>
              <a:rPr lang="en-US" sz="2800" dirty="0" smtClean="0">
                <a:sym typeface="Wingdings" pitchFamily="2" charset="2"/>
              </a:rPr>
              <a:t> Preferences  Java  JRE</a:t>
            </a:r>
            <a:endParaRPr lang="en-I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438401"/>
            <a:ext cx="4114800" cy="256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Needed – Android SDK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dirty="0" smtClean="0"/>
              <a:t>Download the starter Package available at </a:t>
            </a:r>
            <a:r>
              <a:rPr lang="en-US" dirty="0" smtClean="0">
                <a:hlinkClick r:id="rId2"/>
              </a:rPr>
              <a:t>http://developer.android.com/sdk/index.html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740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819400"/>
            <a:ext cx="3391779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4540" y="3505200"/>
            <a:ext cx="442846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Android Starter Package - Setup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Select 32-bit or 64-bit </a:t>
            </a:r>
          </a:p>
          <a:p>
            <a:r>
              <a:rPr lang="en-IN" dirty="0" smtClean="0"/>
              <a:t>Download the bundle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download is around 400 MB</a:t>
            </a:r>
          </a:p>
          <a:p>
            <a:r>
              <a:rPr lang="en-IN" dirty="0" smtClean="0"/>
              <a:t>Simply unzip the folder in c:\mindstorm-android-training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971800"/>
            <a:ext cx="45624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Android Starter Package - Setup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IN" dirty="0" smtClean="0"/>
              <a:t>Assume you have downloaded adt-bundle-windows-x86.zip file</a:t>
            </a:r>
            <a:r>
              <a:rPr lang="en-IN" dirty="0"/>
              <a:t> </a:t>
            </a:r>
            <a:r>
              <a:rPr lang="en-IN" dirty="0" smtClean="0"/>
              <a:t>and expanded in </a:t>
            </a:r>
            <a:r>
              <a:rPr lang="en-IN" b="1" dirty="0" smtClean="0"/>
              <a:t>c:\mindstorm-android-training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In the ADT Folder, you have the following: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b="1" dirty="0" smtClean="0"/>
              <a:t>eclipse </a:t>
            </a:r>
            <a:r>
              <a:rPr lang="en-IN" dirty="0" smtClean="0"/>
              <a:t>folder, you will have eclipse.exe, which is your environment for development. It has everything setup.</a:t>
            </a:r>
          </a:p>
          <a:p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99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505200"/>
            <a:ext cx="3276600" cy="115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SDK Manager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Download SDK components and various versions</a:t>
            </a:r>
          </a:p>
          <a:p>
            <a:r>
              <a:rPr lang="en-US" dirty="0" smtClean="0"/>
              <a:t>Available as </a:t>
            </a:r>
            <a:r>
              <a:rPr lang="en-US" b="1" dirty="0" smtClean="0"/>
              <a:t>SDKManager.exe</a:t>
            </a:r>
            <a:r>
              <a:rPr lang="en-US" dirty="0" smtClean="0"/>
              <a:t> from Android ADT Bundle Home Directory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</a:p>
          <a:p>
            <a:r>
              <a:rPr lang="en-US" dirty="0" smtClean="0"/>
              <a:t>Available from Eclipse as</a:t>
            </a:r>
            <a:br>
              <a:rPr lang="en-US" dirty="0" smtClean="0"/>
            </a:br>
            <a:r>
              <a:rPr lang="en-US" b="1" dirty="0" smtClean="0"/>
              <a:t>Android SDK Manager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730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438400"/>
            <a:ext cx="4411237" cy="361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Virtual Device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SDK includes an Emulator - a virtual mobile device</a:t>
            </a:r>
          </a:p>
          <a:p>
            <a:r>
              <a:rPr lang="en-US" dirty="0" smtClean="0"/>
              <a:t>Emulator helps you test your applications without a physical device</a:t>
            </a:r>
          </a:p>
          <a:p>
            <a:r>
              <a:rPr lang="en-US" dirty="0" smtClean="0"/>
              <a:t>It mirrors the System Image and functionality as closely as possible</a:t>
            </a:r>
          </a:p>
          <a:p>
            <a:r>
              <a:rPr lang="en-US" dirty="0" smtClean="0"/>
              <a:t>You need to create an Android Virtual Device for the Android OS that you wish to target. E.g. 2.3.3 , 3.0.2, 4.0.3, 4.2 etc.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Virtual Device - Create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en-US" sz="2000" dirty="0" smtClean="0"/>
              <a:t>Go to Eclipse </a:t>
            </a:r>
            <a:r>
              <a:rPr lang="en-US" sz="2000" dirty="0" smtClean="0">
                <a:sym typeface="Wingdings" pitchFamily="2" charset="2"/>
              </a:rPr>
              <a:t> Window  Android Virtual Device Manager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57400"/>
            <a:ext cx="599358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Virtual Device - Create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78552" cy="4495800"/>
          </a:xfrm>
        </p:spPr>
        <p:txBody>
          <a:bodyPr/>
          <a:lstStyle/>
          <a:p>
            <a:r>
              <a:rPr lang="en-US" dirty="0" smtClean="0"/>
              <a:t>Specify Virtual Device Settings</a:t>
            </a:r>
          </a:p>
          <a:p>
            <a:pPr lvl="1"/>
            <a:r>
              <a:rPr lang="en-US" dirty="0" smtClean="0"/>
              <a:t>Give a Name</a:t>
            </a:r>
          </a:p>
          <a:p>
            <a:pPr lvl="1"/>
            <a:r>
              <a:rPr lang="en-US" dirty="0" smtClean="0"/>
              <a:t>Select a Device</a:t>
            </a:r>
          </a:p>
          <a:p>
            <a:pPr lvl="1"/>
            <a:r>
              <a:rPr lang="en-US" dirty="0" smtClean="0"/>
              <a:t>Select API Level (Target)</a:t>
            </a:r>
          </a:p>
          <a:p>
            <a:pPr lvl="1"/>
            <a:r>
              <a:rPr lang="en-US" dirty="0" smtClean="0"/>
              <a:t>Specify features</a:t>
            </a:r>
          </a:p>
          <a:p>
            <a:pPr lvl="1"/>
            <a:r>
              <a:rPr lang="en-US" dirty="0" smtClean="0"/>
              <a:t>Click OK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600200"/>
            <a:ext cx="2958159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Virtual Device - Start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40752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Select AVD and click on </a:t>
            </a:r>
            <a:r>
              <a:rPr lang="en-US" b="1" dirty="0" smtClean="0"/>
              <a:t>Start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6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138291"/>
            <a:ext cx="5867400" cy="411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Emulator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30952" cy="4495800"/>
          </a:xfrm>
        </p:spPr>
        <p:txBody>
          <a:bodyPr/>
          <a:lstStyle/>
          <a:p>
            <a:r>
              <a:rPr lang="en-US" dirty="0" smtClean="0"/>
              <a:t>Mimics a Normal </a:t>
            </a:r>
            <a:br>
              <a:rPr lang="en-US" dirty="0" smtClean="0"/>
            </a:br>
            <a:r>
              <a:rPr lang="en-US" dirty="0" smtClean="0"/>
              <a:t>Android Device</a:t>
            </a:r>
          </a:p>
          <a:p>
            <a:r>
              <a:rPr lang="en-US" dirty="0" smtClean="0"/>
              <a:t>Use it to get </a:t>
            </a:r>
            <a:br>
              <a:rPr lang="en-US" dirty="0" smtClean="0"/>
            </a:br>
            <a:r>
              <a:rPr lang="en-US" dirty="0" smtClean="0"/>
              <a:t>familiar with the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58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600200"/>
            <a:ext cx="3979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/>
          <a:lstStyle/>
          <a:p>
            <a:pPr algn="ctr"/>
            <a:r>
              <a:rPr lang="en-US" dirty="0" smtClean="0"/>
              <a:t>Goals of </a:t>
            </a:r>
            <a:r>
              <a:rPr lang="en-US" dirty="0" smtClean="0"/>
              <a:t>Workshop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Help you understand what Android is</a:t>
            </a:r>
          </a:p>
          <a:p>
            <a:r>
              <a:rPr lang="en-US" dirty="0" smtClean="0"/>
              <a:t>Get your Development Environment Setup</a:t>
            </a:r>
          </a:p>
          <a:p>
            <a:r>
              <a:rPr lang="en-US" dirty="0" smtClean="0"/>
              <a:t>Introduce you to basic building blocks in Android</a:t>
            </a:r>
            <a:endParaRPr lang="en-US" dirty="0" smtClean="0"/>
          </a:p>
          <a:p>
            <a:r>
              <a:rPr lang="en-US" dirty="0" smtClean="0"/>
              <a:t>Do a few hands-on exercises, build an app and learn how to publish in Play Store</a:t>
            </a:r>
            <a:endParaRPr lang="en-IN" dirty="0" smtClean="0"/>
          </a:p>
          <a:p>
            <a:r>
              <a:rPr lang="en-IN" dirty="0" smtClean="0"/>
              <a:t>Requirements: Java language</a:t>
            </a:r>
          </a:p>
          <a:p>
            <a:r>
              <a:rPr lang="en-IN" dirty="0" smtClean="0"/>
              <a:t>Tools: Eclipse IDE / Android APIs</a:t>
            </a:r>
          </a:p>
          <a:p>
            <a:r>
              <a:rPr lang="en-IN" dirty="0" smtClean="0"/>
              <a:t>Simulator or Device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Setup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Following </a:t>
            </a:r>
            <a:r>
              <a:rPr lang="en-US" b="1" dirty="0" smtClean="0"/>
              <a:t>Android Dev Environment Setup.docx</a:t>
            </a:r>
            <a:r>
              <a:rPr lang="en-US" dirty="0" smtClean="0"/>
              <a:t> to setup environment on your machine.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http://farm6.staticflickr.com/5134/5471848063_6299f4bc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514600"/>
            <a:ext cx="3686175" cy="37338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7028" y="1668959"/>
            <a:ext cx="5939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Your First Android App </a:t>
            </a:r>
            <a:br>
              <a:rPr lang="en-US" sz="4400" dirty="0" smtClean="0"/>
            </a:br>
            <a:r>
              <a:rPr lang="en-US" sz="4400" dirty="0" smtClean="0"/>
              <a:t>Hello World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 In Android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76400"/>
            <a:ext cx="3730763" cy="428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Hello World In Android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3730763" cy="428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435" y="1752600"/>
            <a:ext cx="386196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587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752600"/>
            <a:ext cx="4562475" cy="41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19600" y="1676400"/>
            <a:ext cx="45720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Describes the Application</a:t>
            </a:r>
          </a:p>
          <a:p>
            <a:r>
              <a:rPr lang="en-US" sz="2400" dirty="0" smtClean="0"/>
              <a:t>Activities and other components</a:t>
            </a:r>
          </a:p>
          <a:p>
            <a:r>
              <a:rPr lang="en-US" sz="2400" dirty="0" smtClean="0"/>
              <a:t>Application Name</a:t>
            </a:r>
          </a:p>
          <a:p>
            <a:r>
              <a:rPr lang="en-US" sz="2400" dirty="0" smtClean="0"/>
              <a:t>Application Version</a:t>
            </a:r>
          </a:p>
          <a:p>
            <a:r>
              <a:rPr lang="en-US" sz="2400" dirty="0" smtClean="0"/>
              <a:t>Permissions</a:t>
            </a:r>
          </a:p>
          <a:p>
            <a:r>
              <a:rPr lang="en-US" sz="2400" dirty="0" smtClean="0"/>
              <a:t>Android SDK Version 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76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268690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56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6400800" cy="46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Source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0386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all the Java Source files</a:t>
            </a:r>
          </a:p>
        </p:txBody>
      </p:sp>
      <p:pic>
        <p:nvPicPr>
          <p:cNvPr id="155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58952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Defines how the User Interface </a:t>
            </a:r>
            <a:br>
              <a:rPr lang="en-US" dirty="0" smtClean="0"/>
            </a:br>
            <a:r>
              <a:rPr lang="en-US" dirty="0" smtClean="0"/>
              <a:t>is laid out.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3429000"/>
            <a:ext cx="2514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4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26751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600200"/>
            <a:ext cx="25431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Project Structure – Image Resources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8302752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 Image Resources for different resolutions</a:t>
            </a:r>
          </a:p>
          <a:p>
            <a:r>
              <a:rPr lang="en-US" sz="2800" dirty="0" smtClean="0"/>
              <a:t>The runtime takes care of using the right image</a:t>
            </a:r>
          </a:p>
          <a:p>
            <a:r>
              <a:rPr lang="en-US" sz="2800" dirty="0" smtClean="0"/>
              <a:t>If not present, it scales it accordingly.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14800" y="27432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438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Android?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software stack for mobile devices</a:t>
            </a:r>
          </a:p>
          <a:p>
            <a:r>
              <a:rPr lang="en-US" dirty="0" smtClean="0"/>
              <a:t>Includes Linux Kernel, OS Middleware, Application Framework &amp; Applications.</a:t>
            </a:r>
          </a:p>
          <a:p>
            <a:r>
              <a:rPr lang="en-US" dirty="0" smtClean="0"/>
              <a:t>Provides SDK for developers</a:t>
            </a:r>
          </a:p>
          <a:p>
            <a:r>
              <a:rPr lang="en-US" dirty="0" smtClean="0"/>
              <a:t>From Google</a:t>
            </a:r>
          </a:p>
          <a:p>
            <a:r>
              <a:rPr lang="en-US" dirty="0" smtClean="0"/>
              <a:t>Open Source and provided to Handset manufacturers</a:t>
            </a:r>
          </a:p>
          <a:p>
            <a:r>
              <a:rPr lang="en-US" dirty="0" smtClean="0">
                <a:hlinkClick r:id="rId2"/>
              </a:rPr>
              <a:t>http://www.android.com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http://developer.android.com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4" descr="http://farm6.staticflickr.com/5080/5863630720_48f371236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6620" y="4343400"/>
            <a:ext cx="1897380" cy="1897380"/>
          </a:xfrm>
          <a:prstGeom prst="rect">
            <a:avLst/>
          </a:prstGeom>
          <a:noFill/>
        </p:spPr>
      </p:pic>
      <p:pic>
        <p:nvPicPr>
          <p:cNvPr id="7" name="Picture 6" descr="http://farm4.staticflickr.com/3288/5863176204_82fefa50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20574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Project Structure – strings.xml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Externalize all String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52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743200"/>
            <a:ext cx="67437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 On Exercise : </a:t>
            </a:r>
            <a:r>
              <a:rPr lang="en-US" b="1" dirty="0" smtClean="0"/>
              <a:t>ex01 – Hello World.doc</a:t>
            </a:r>
          </a:p>
          <a:p>
            <a:pPr lvl="1"/>
            <a:r>
              <a:rPr lang="en-US" dirty="0" smtClean="0"/>
              <a:t>Hello World</a:t>
            </a:r>
          </a:p>
          <a:p>
            <a:r>
              <a:rPr lang="en-US" dirty="0" smtClean="0"/>
              <a:t>Check List</a:t>
            </a:r>
          </a:p>
          <a:p>
            <a:pPr lvl="1"/>
            <a:r>
              <a:rPr lang="en-US" dirty="0" smtClean="0"/>
              <a:t>Developer Tools are setup</a:t>
            </a:r>
          </a:p>
          <a:p>
            <a:pPr lvl="1"/>
            <a:r>
              <a:rPr lang="en-US" dirty="0" smtClean="0"/>
              <a:t>Android Virtual Device has been created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://farm6.staticflickr.com/5254/5502588763_eeebbc9d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54827"/>
            <a:ext cx="4029075" cy="406977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273" y="1668959"/>
            <a:ext cx="61157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Android Building Blocks</a:t>
            </a:r>
            <a:endParaRPr lang="en-IN" sz="4400" dirty="0"/>
          </a:p>
        </p:txBody>
      </p:sp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5814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Application - Minimal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3 things at least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Android Manifest XML</a:t>
            </a:r>
          </a:p>
          <a:p>
            <a:pPr lvl="1"/>
            <a:r>
              <a:rPr lang="en-US" dirty="0" smtClean="0"/>
              <a:t>Resources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895600"/>
            <a:ext cx="406204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763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Most Basic Building Block</a:t>
            </a:r>
          </a:p>
          <a:p>
            <a:r>
              <a:rPr lang="en-US" dirty="0" smtClean="0"/>
              <a:t>It is a Screen that users can interact with</a:t>
            </a:r>
          </a:p>
          <a:p>
            <a:r>
              <a:rPr lang="en-US" dirty="0" smtClean="0"/>
              <a:t>Example: Filling out a text field, dialing a number, etc.</a:t>
            </a:r>
          </a:p>
          <a:p>
            <a:r>
              <a:rPr lang="en-US" dirty="0" smtClean="0"/>
              <a:t>An Activity is typically written by</a:t>
            </a:r>
            <a:br>
              <a:rPr lang="en-US" dirty="0" smtClean="0"/>
            </a:br>
            <a:r>
              <a:rPr lang="en-US" dirty="0" smtClean="0"/>
              <a:t>extending the </a:t>
            </a:r>
            <a:r>
              <a:rPr lang="en-US" b="1" dirty="0" smtClean="0"/>
              <a:t>Activity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You can implement the call back </a:t>
            </a:r>
            <a:br>
              <a:rPr lang="en-US" dirty="0" smtClean="0"/>
            </a:br>
            <a:r>
              <a:rPr lang="en-US" dirty="0" smtClean="0"/>
              <a:t>methods to get notified of Activity </a:t>
            </a:r>
            <a:br>
              <a:rPr lang="en-US" dirty="0" smtClean="0"/>
            </a:br>
            <a:r>
              <a:rPr lang="en-US" dirty="0" smtClean="0"/>
              <a:t>life cycle (</a:t>
            </a:r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onDestroy</a:t>
            </a:r>
            <a:r>
              <a:rPr lang="en-US" dirty="0" smtClean="0"/>
              <a:t>(), etc)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9126" y="3276600"/>
            <a:ext cx="178448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/>
          <a:lstStyle/>
          <a:p>
            <a:r>
              <a:rPr lang="en-US" dirty="0" smtClean="0"/>
              <a:t>Creating an Activity</a:t>
            </a:r>
          </a:p>
          <a:p>
            <a:pPr lvl="1"/>
            <a:r>
              <a:rPr lang="en-US" dirty="0" smtClean="0"/>
              <a:t>Extend the Activity class</a:t>
            </a:r>
          </a:p>
          <a:p>
            <a:pPr lvl="1"/>
            <a:r>
              <a:rPr lang="en-US" dirty="0" smtClean="0"/>
              <a:t>Implement the following method</a:t>
            </a:r>
          </a:p>
          <a:p>
            <a:pPr lvl="2"/>
            <a:r>
              <a:rPr lang="en-US" dirty="0" err="1" smtClean="0"/>
              <a:t>onCreate</a:t>
            </a:r>
            <a:r>
              <a:rPr lang="en-US" dirty="0" smtClean="0"/>
              <a:t>() : In this method, you can specify the layout (UI) for the activity and write any other initialization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Application can have one or more Activities</a:t>
            </a:r>
          </a:p>
          <a:p>
            <a:r>
              <a:rPr lang="en-US" dirty="0" smtClean="0"/>
              <a:t>One Activity is designated as the Main Activity that is launched when the Application Starts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42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29000"/>
            <a:ext cx="83343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Activity – User Interface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An Activity can implement its User Interface by defining a XML file.</a:t>
            </a:r>
          </a:p>
          <a:p>
            <a:r>
              <a:rPr lang="en-US" sz="2800" dirty="0" smtClean="0"/>
              <a:t>The User Interface will consist of </a:t>
            </a:r>
            <a:r>
              <a:rPr lang="en-US" sz="2800" dirty="0" err="1" smtClean="0"/>
              <a:t>ViewGroups</a:t>
            </a:r>
            <a:r>
              <a:rPr lang="en-US" sz="2800" dirty="0" smtClean="0"/>
              <a:t> (Layout) and Views</a:t>
            </a:r>
            <a:r>
              <a:rPr lang="en-IN" sz="2800" dirty="0" smtClean="0"/>
              <a:t>. We shall see more of that in the User Interface Session.</a:t>
            </a:r>
          </a:p>
          <a:p>
            <a:r>
              <a:rPr lang="en-US" sz="2800" dirty="0" smtClean="0"/>
              <a:t>You can set the View by calling the </a:t>
            </a:r>
            <a:br>
              <a:rPr lang="en-US" sz="2800" dirty="0" smtClean="0"/>
            </a:br>
            <a:r>
              <a:rPr lang="en-US" sz="2800" dirty="0" err="1" smtClean="0"/>
              <a:t>setContentView</a:t>
            </a:r>
            <a:r>
              <a:rPr lang="en-US" sz="2800" dirty="0" smtClean="0"/>
              <a:t>() method in the </a:t>
            </a:r>
            <a:br>
              <a:rPr lang="en-US" sz="2800" dirty="0" smtClean="0"/>
            </a:br>
            <a:r>
              <a:rPr lang="en-US" sz="2800" dirty="0" err="1" smtClean="0"/>
              <a:t>onCreate</a:t>
            </a:r>
            <a:r>
              <a:rPr lang="en-US" sz="2800" dirty="0" smtClean="0"/>
              <a:t>() method of the Activity</a:t>
            </a:r>
          </a:p>
          <a:p>
            <a:r>
              <a:rPr lang="en-US" sz="2800" dirty="0" smtClean="0"/>
              <a:t>Pass the layout in the </a:t>
            </a:r>
            <a:r>
              <a:rPr lang="en-US" sz="2800" dirty="0" err="1" smtClean="0"/>
              <a:t>onCreate</a:t>
            </a:r>
            <a:r>
              <a:rPr lang="en-US" sz="2800" dirty="0" smtClean="0"/>
              <a:t>()</a:t>
            </a:r>
            <a:endParaRPr lang="en-IN" sz="2800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505200"/>
            <a:ext cx="1886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 - Manifest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Activities need to be defined in the Android Manifest XML file</a:t>
            </a:r>
          </a:p>
          <a:p>
            <a:pPr>
              <a:buNone/>
            </a:pPr>
            <a:r>
              <a:rPr lang="en-US" sz="2800" dirty="0" smtClean="0"/>
              <a:t>Example definition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124200"/>
            <a:ext cx="745596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Activities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 can define more than one Activity in an Application</a:t>
            </a:r>
          </a:p>
          <a:p>
            <a:r>
              <a:rPr lang="en-US" dirty="0" smtClean="0"/>
              <a:t>Think of : Activity </a:t>
            </a:r>
            <a:r>
              <a:rPr lang="en-US" dirty="0" smtClean="0">
                <a:sym typeface="Wingdings" pitchFamily="2" charset="2"/>
              </a:rPr>
              <a:t> User Screen</a:t>
            </a:r>
          </a:p>
          <a:p>
            <a:r>
              <a:rPr lang="en-US" dirty="0" smtClean="0">
                <a:sym typeface="Wingdings" pitchFamily="2" charset="2"/>
              </a:rPr>
              <a:t>You can launch an Activity from within an Activity</a:t>
            </a: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12192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Android - History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676400"/>
          <a:ext cx="7848600" cy="459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409700"/>
                <a:gridCol w="2514600"/>
              </a:tblGrid>
              <a:tr h="2882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 Version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 Level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Beta, 1.0</a:t>
                      </a:r>
                      <a:r>
                        <a:rPr lang="en-US" sz="1600" baseline="0" dirty="0" smtClean="0"/>
                        <a:t> , </a:t>
                      </a:r>
                      <a:r>
                        <a:rPr lang="en-US" sz="1600" dirty="0" smtClean="0"/>
                        <a:t> 1.1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-, 1 , 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Nov 2007, Sep 2008, Feb</a:t>
                      </a:r>
                      <a:r>
                        <a:rPr lang="en-US" sz="1600" baseline="0" dirty="0" smtClean="0"/>
                        <a:t> 2009</a:t>
                      </a:r>
                      <a:endParaRPr lang="en-IN" sz="1600" dirty="0"/>
                    </a:p>
                  </a:txBody>
                  <a:tcPr/>
                </a:tc>
              </a:tr>
              <a:tr h="2882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Cupcake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April</a:t>
                      </a:r>
                      <a:r>
                        <a:rPr lang="en-US" sz="1600" baseline="0" dirty="0" smtClean="0"/>
                        <a:t> 2009</a:t>
                      </a:r>
                      <a:endParaRPr lang="en-IN" sz="1600" dirty="0"/>
                    </a:p>
                  </a:txBody>
                  <a:tcPr/>
                </a:tc>
              </a:tr>
              <a:tr h="288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Donut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September 2009</a:t>
                      </a:r>
                      <a:endParaRPr lang="en-IN" sz="1600" dirty="0"/>
                    </a:p>
                  </a:txBody>
                  <a:tcPr/>
                </a:tc>
              </a:tr>
              <a:tr h="2882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Eclair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October 2009</a:t>
                      </a:r>
                      <a:endParaRPr lang="en-IN" sz="1600" dirty="0"/>
                    </a:p>
                  </a:txBody>
                  <a:tcPr/>
                </a:tc>
              </a:tr>
              <a:tr h="2882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Froyo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May 2010</a:t>
                      </a:r>
                      <a:endParaRPr lang="en-IN" sz="1600" dirty="0"/>
                    </a:p>
                  </a:txBody>
                  <a:tcPr/>
                </a:tc>
              </a:tr>
              <a:tr h="2183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Gingerbread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December 2010</a:t>
                      </a:r>
                      <a:endParaRPr lang="en-IN" sz="1600" dirty="0"/>
                    </a:p>
                  </a:txBody>
                  <a:tcPr/>
                </a:tc>
              </a:tr>
              <a:tr h="3402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Honeycomb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February 2011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3.1.x,</a:t>
                      </a:r>
                      <a:r>
                        <a:rPr lang="en-US" sz="1600" baseline="0" dirty="0" smtClean="0"/>
                        <a:t> 3.2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Honeycomb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12,13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  <a:tr h="3427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4.0, 4.0.1, 4.0.2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Icecream</a:t>
                      </a:r>
                      <a:r>
                        <a:rPr lang="en-US" sz="1600" baseline="0" dirty="0" smtClean="0"/>
                        <a:t> Sandwich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October 2011</a:t>
                      </a:r>
                      <a:endParaRPr lang="en-IN" sz="1600" dirty="0"/>
                    </a:p>
                  </a:txBody>
                  <a:tcPr/>
                </a:tc>
              </a:tr>
              <a:tr h="3430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Icecream</a:t>
                      </a:r>
                      <a:r>
                        <a:rPr lang="en-US" sz="1600" baseline="0" dirty="0" smtClean="0"/>
                        <a:t> Sandwich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December 2011</a:t>
                      </a:r>
                      <a:endParaRPr lang="en-IN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4.1.x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Jelly</a:t>
                      </a:r>
                      <a:r>
                        <a:rPr lang="en-IN" sz="1600" baseline="0" dirty="0" smtClean="0"/>
                        <a:t> Bean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July 2012</a:t>
                      </a:r>
                      <a:endParaRPr lang="en-IN" sz="16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Jelly Bean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November 2012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  <a:endParaRPr lang="en-US" dirty="0" smtClean="0"/>
          </a:p>
          <a:p>
            <a:pPr lvl="1"/>
            <a:r>
              <a:rPr lang="en-US" dirty="0" smtClean="0"/>
              <a:t>Share Content</a:t>
            </a:r>
            <a:endParaRPr lang="en-US" dirty="0" smtClean="0"/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“Begin”,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Passing Data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r>
              <a:rPr lang="en-US" dirty="0" smtClean="0"/>
              <a:t>You can pass data from one Activity to another when you start it.</a:t>
            </a:r>
          </a:p>
          <a:p>
            <a:r>
              <a:rPr lang="en-US" dirty="0" smtClean="0"/>
              <a:t>Use Extras in the Intent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76598"/>
            <a:ext cx="7620000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400" dirty="0" smtClean="0"/>
              <a:t>Intent </a:t>
            </a:r>
            <a:r>
              <a:rPr lang="en-IN" sz="2400" dirty="0" err="1" smtClean="0"/>
              <a:t>i</a:t>
            </a:r>
            <a:r>
              <a:rPr lang="en-IN" sz="2400" dirty="0" smtClean="0"/>
              <a:t> = </a:t>
            </a:r>
            <a:r>
              <a:rPr lang="en-IN" sz="2400" b="1" dirty="0" smtClean="0"/>
              <a:t>new Intent(this,Activity2.class);</a:t>
            </a:r>
          </a:p>
          <a:p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//Set the Data to pass</a:t>
            </a:r>
          </a:p>
          <a:p>
            <a:r>
              <a:rPr lang="en-IN" sz="2400" dirty="0" smtClean="0"/>
              <a:t>    </a:t>
            </a:r>
            <a:r>
              <a:rPr lang="en-IN" sz="2400" dirty="0" err="1" smtClean="0"/>
              <a:t>i.putExtra</a:t>
            </a:r>
            <a:r>
              <a:rPr lang="en-IN" sz="2400" dirty="0" smtClean="0"/>
              <a:t>("name", "Mind Storm");</a:t>
            </a:r>
          </a:p>
          <a:p>
            <a:r>
              <a:rPr lang="en-IN" sz="2400" dirty="0" smtClean="0"/>
              <a:t>    </a:t>
            </a:r>
            <a:r>
              <a:rPr lang="en-IN" sz="2400" dirty="0" err="1" smtClean="0"/>
              <a:t>i.putExtra</a:t>
            </a:r>
            <a:r>
              <a:rPr lang="en-IN" sz="2400" dirty="0" smtClean="0"/>
              <a:t>("timing", 30);</a:t>
            </a:r>
          </a:p>
          <a:p>
            <a:r>
              <a:rPr lang="en-IN" sz="2400" dirty="0" smtClean="0"/>
              <a:t>    </a:t>
            </a:r>
            <a:br>
              <a:rPr lang="en-IN" sz="2400" dirty="0" smtClean="0"/>
            </a:br>
            <a:r>
              <a:rPr lang="en-IN" sz="2400" dirty="0" err="1" smtClean="0"/>
              <a:t>startActivity</a:t>
            </a:r>
            <a:r>
              <a:rPr lang="en-IN" sz="2400" dirty="0" smtClean="0"/>
              <a:t>(</a:t>
            </a:r>
            <a:r>
              <a:rPr lang="en-IN" sz="2400" dirty="0" err="1" smtClean="0"/>
              <a:t>i</a:t>
            </a:r>
            <a:r>
              <a:rPr lang="en-IN" sz="2400" dirty="0" smtClean="0"/>
              <a:t>);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Passing Data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r>
              <a:rPr lang="en-US" dirty="0" smtClean="0"/>
              <a:t>You can read it back in the new Activity that you started.</a:t>
            </a:r>
          </a:p>
          <a:p>
            <a:r>
              <a:rPr lang="en-US" dirty="0" smtClean="0"/>
              <a:t>Get the Intent and the Extras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76598"/>
            <a:ext cx="7620000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400" dirty="0" smtClean="0"/>
              <a:t>Intent </a:t>
            </a:r>
            <a:r>
              <a:rPr lang="en-IN" sz="2400" dirty="0" err="1" smtClean="0"/>
              <a:t>i</a:t>
            </a:r>
            <a:r>
              <a:rPr lang="en-IN" sz="2400" dirty="0" smtClean="0"/>
              <a:t> = </a:t>
            </a:r>
            <a:r>
              <a:rPr lang="en-IN" sz="2400" dirty="0" err="1" smtClean="0"/>
              <a:t>getIntent</a:t>
            </a:r>
            <a:r>
              <a:rPr lang="en-IN" sz="2400" dirty="0" smtClean="0"/>
              <a:t>();</a:t>
            </a:r>
          </a:p>
          <a:p>
            <a:r>
              <a:rPr lang="en-IN" sz="2400" dirty="0" smtClean="0"/>
              <a:t>        </a:t>
            </a:r>
            <a:br>
              <a:rPr lang="en-IN" sz="2400" dirty="0" smtClean="0"/>
            </a:br>
            <a:r>
              <a:rPr lang="en-IN" sz="2400" dirty="0" smtClean="0"/>
              <a:t>String name = </a:t>
            </a:r>
            <a:r>
              <a:rPr lang="en-IN" sz="2400" dirty="0" err="1" smtClean="0"/>
              <a:t>i.getExtras</a:t>
            </a:r>
            <a:r>
              <a:rPr lang="en-IN" sz="2400" dirty="0" smtClean="0"/>
              <a:t>().</a:t>
            </a:r>
            <a:r>
              <a:rPr lang="en-IN" sz="2400" dirty="0" err="1" smtClean="0"/>
              <a:t>getString</a:t>
            </a:r>
            <a:r>
              <a:rPr lang="en-IN" sz="2400" dirty="0" smtClean="0"/>
              <a:t>("name");</a:t>
            </a:r>
          </a:p>
          <a:p>
            <a:r>
              <a:rPr lang="en-IN" sz="2400" b="1" dirty="0" smtClean="0"/>
              <a:t>        </a:t>
            </a:r>
            <a:br>
              <a:rPr lang="en-IN" sz="2400" b="1" dirty="0" smtClean="0"/>
            </a:br>
            <a:r>
              <a:rPr lang="en-IN" sz="2400" dirty="0" err="1" smtClean="0"/>
              <a:t>int</a:t>
            </a:r>
            <a:r>
              <a:rPr lang="en-IN" sz="2400" dirty="0" smtClean="0"/>
              <a:t> timing =  </a:t>
            </a:r>
            <a:r>
              <a:rPr lang="en-IN" sz="2400" dirty="0" err="1" smtClean="0"/>
              <a:t>i.getExtras</a:t>
            </a:r>
            <a:r>
              <a:rPr lang="en-IN" sz="2400" dirty="0" smtClean="0"/>
              <a:t>().</a:t>
            </a:r>
            <a:r>
              <a:rPr lang="en-IN" sz="2400" dirty="0" err="1" smtClean="0"/>
              <a:t>getInt</a:t>
            </a:r>
            <a:r>
              <a:rPr lang="en-IN" sz="2400" dirty="0" smtClean="0"/>
              <a:t>("timing",-1);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Hands-On Exercise</a:t>
            </a:r>
            <a:r>
              <a:rPr lang="en-US" dirty="0" smtClean="0"/>
              <a:t>: </a:t>
            </a:r>
            <a:r>
              <a:rPr lang="en-US" sz="2400" b="1" dirty="0" smtClean="0"/>
              <a:t>ex02 –Multiple Activities.docx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2004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Activities - Examples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Sample Projects</a:t>
            </a:r>
          </a:p>
          <a:p>
            <a:pPr lvl="1"/>
            <a:r>
              <a:rPr lang="en-US" sz="2400" dirty="0" smtClean="0"/>
              <a:t>Multiple Activities : </a:t>
            </a:r>
            <a:r>
              <a:rPr lang="en-US" sz="2400" b="1" dirty="0" err="1" smtClean="0"/>
              <a:t>MultipleActivities</a:t>
            </a:r>
            <a:endParaRPr lang="en-US" sz="2400" dirty="0" smtClean="0"/>
          </a:p>
          <a:p>
            <a:pPr lvl="1"/>
            <a:r>
              <a:rPr lang="en-US" sz="2400" dirty="0" smtClean="0"/>
              <a:t>Passing Data across Activities : </a:t>
            </a:r>
            <a:r>
              <a:rPr lang="en-US" sz="2400" b="1" dirty="0" err="1" smtClean="0"/>
              <a:t>ActivityDataPassing</a:t>
            </a:r>
            <a:endParaRPr lang="en-US" sz="2400" b="1" dirty="0" smtClean="0"/>
          </a:p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ex02.docx </a:t>
            </a:r>
            <a:r>
              <a:rPr lang="en-US" dirty="0" smtClean="0"/>
              <a:t>– Multiple Activities</a:t>
            </a:r>
          </a:p>
          <a:p>
            <a:pPr lvl="1"/>
            <a:r>
              <a:rPr lang="en-US" b="1" dirty="0" smtClean="0"/>
              <a:t>ex03.docx</a:t>
            </a:r>
            <a:r>
              <a:rPr lang="en-US" dirty="0" smtClean="0"/>
              <a:t> – Passing Data to </a:t>
            </a:r>
            <a:r>
              <a:rPr lang="en-US" dirty="0" smtClean="0"/>
              <a:t>Activities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farm6.staticflickr.com/5218/5493471211_5194fce3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596" y="2590800"/>
            <a:ext cx="3540404" cy="3214688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6956" y="1447800"/>
            <a:ext cx="582236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Session 5 </a:t>
            </a:r>
            <a:br>
              <a:rPr lang="en-US" sz="4400" dirty="0" smtClean="0"/>
            </a:br>
            <a:r>
              <a:rPr lang="en-US" sz="4400" dirty="0" smtClean="0"/>
              <a:t>Android – Implicit Intents </a:t>
            </a:r>
            <a:br>
              <a:rPr lang="en-US" sz="4400" dirty="0" smtClean="0"/>
            </a:br>
            <a:r>
              <a:rPr lang="en-US" sz="4400" dirty="0" smtClean="0"/>
              <a:t>SMS / Email / Call</a:t>
            </a:r>
            <a:endParaRPr lang="en-IN" sz="4400" dirty="0"/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7046" name="Picture 6" descr="http://t1.gstatic.com/images?q=tbn:ANd9GcS0ufltoX8ObHJoy05ByAJxeIwWVPQ8bO5otsaTvYXh_NiJWV6W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505200"/>
            <a:ext cx="2143125" cy="2143125"/>
          </a:xfrm>
          <a:prstGeom prst="rect">
            <a:avLst/>
          </a:prstGeom>
          <a:noFill/>
        </p:spPr>
      </p:pic>
      <p:pic>
        <p:nvPicPr>
          <p:cNvPr id="87048" name="Picture 8" descr="http://t0.gstatic.com/images?q=tbn:ANd9GcRWvQG-_DnDaeXFl6QzBPvJ0bTk2bQrs17BgH_D27s0ctWwMIRkz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657600"/>
            <a:ext cx="1295400" cy="1295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429000"/>
            <a:ext cx="10972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Android supports various standard </a:t>
            </a:r>
            <a:r>
              <a:rPr lang="en-US" dirty="0" err="1" smtClean="0"/>
              <a:t>activties</a:t>
            </a:r>
            <a:r>
              <a:rPr lang="en-US" dirty="0" smtClean="0"/>
              <a:t> that are commonly clubbed under Implicit Intent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Dial / Call a number</a:t>
            </a:r>
          </a:p>
          <a:p>
            <a:pPr lvl="1"/>
            <a:r>
              <a:rPr lang="en-US" dirty="0" smtClean="0"/>
              <a:t>View a web page</a:t>
            </a:r>
          </a:p>
          <a:p>
            <a:pPr lvl="1"/>
            <a:r>
              <a:rPr lang="en-US" dirty="0" smtClean="0"/>
              <a:t>View a Map</a:t>
            </a:r>
          </a:p>
          <a:p>
            <a:pPr lvl="1"/>
            <a:r>
              <a:rPr lang="en-US" dirty="0" smtClean="0"/>
              <a:t>Launch Camera</a:t>
            </a:r>
          </a:p>
          <a:p>
            <a:pPr lvl="1"/>
            <a:r>
              <a:rPr lang="en-US" dirty="0" smtClean="0"/>
              <a:t>Share Content</a:t>
            </a:r>
          </a:p>
          <a:p>
            <a:r>
              <a:rPr lang="en-US" dirty="0" smtClean="0"/>
              <a:t>Android will look at all applications that are capable of handling the Intent and then it will launch that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956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6764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267200"/>
            <a:ext cx="48482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Device Dashboard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6019800"/>
            <a:ext cx="8071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 </a:t>
            </a:r>
            <a:r>
              <a:rPr lang="en-US" sz="1600" dirty="0" smtClean="0"/>
              <a:t>4, 2013 : </a:t>
            </a:r>
            <a:r>
              <a:rPr lang="en-IN" sz="1600" dirty="0" smtClean="0">
                <a:hlinkClick r:id="rId2"/>
              </a:rPr>
              <a:t>http://developer.android.com/resources/dashboard/platform-versions.html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029200" y="2362200"/>
            <a:ext cx="381000" cy="1676400"/>
          </a:xfrm>
          <a:prstGeom prst="rightBrace">
            <a:avLst>
              <a:gd name="adj1" fmla="val 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638800" y="29718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~ </a:t>
            </a:r>
            <a:r>
              <a:rPr lang="en-US" sz="2400" b="1" dirty="0" smtClean="0"/>
              <a:t>53%</a:t>
            </a:r>
            <a:endParaRPr lang="en-IN" sz="2400" b="1" dirty="0"/>
          </a:p>
        </p:txBody>
      </p:sp>
      <p:sp>
        <p:nvSpPr>
          <p:cNvPr id="11" name="Right Brace 10"/>
          <p:cNvSpPr/>
          <p:nvPr/>
        </p:nvSpPr>
        <p:spPr>
          <a:xfrm>
            <a:off x="5029200" y="4724400"/>
            <a:ext cx="381000" cy="1143000"/>
          </a:xfrm>
          <a:prstGeom prst="rightBrace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638800" y="5029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~ </a:t>
            </a:r>
            <a:r>
              <a:rPr lang="en-US" sz="2400" b="1" dirty="0" smtClean="0"/>
              <a:t>45%</a:t>
            </a:r>
            <a:endParaRPr lang="en-IN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4267200" cy="442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908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5240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434" y="3733800"/>
            <a:ext cx="201848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Browse URL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 smtClean="0"/>
              <a:t>To Launch a Browser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667000"/>
            <a:ext cx="86868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400" dirty="0" smtClean="0"/>
              <a:t>Intent </a:t>
            </a:r>
            <a:r>
              <a:rPr lang="en-IN" sz="2400" dirty="0" err="1" smtClean="0"/>
              <a:t>i</a:t>
            </a:r>
            <a:r>
              <a:rPr lang="en-IN" sz="2400" dirty="0" smtClean="0"/>
              <a:t> = </a:t>
            </a:r>
            <a:r>
              <a:rPr lang="en-IN" sz="2400" b="1" dirty="0" smtClean="0"/>
              <a:t>new </a:t>
            </a:r>
            <a:r>
              <a:rPr lang="en-IN" sz="2400" dirty="0" smtClean="0"/>
              <a:t>Intent(</a:t>
            </a:r>
            <a:r>
              <a:rPr lang="en-IN" sz="2400" dirty="0" err="1" smtClean="0"/>
              <a:t>android.content.Intent.</a:t>
            </a:r>
            <a:r>
              <a:rPr lang="en-IN" sz="2400" i="1" dirty="0" err="1" smtClean="0"/>
              <a:t>ACTION_VIEW</a:t>
            </a:r>
            <a:r>
              <a:rPr lang="en-IN" sz="2400" i="1" dirty="0" smtClean="0"/>
              <a:t>,</a:t>
            </a:r>
          </a:p>
          <a:p>
            <a:r>
              <a:rPr lang="en-IN" sz="2400" dirty="0" smtClean="0"/>
              <a:t>                              </a:t>
            </a:r>
            <a:r>
              <a:rPr lang="en-IN" sz="2400" dirty="0" err="1" smtClean="0"/>
              <a:t>Uri.</a:t>
            </a:r>
            <a:r>
              <a:rPr lang="en-IN" sz="2400" i="1" dirty="0" err="1" smtClean="0"/>
              <a:t>parse</a:t>
            </a:r>
            <a:r>
              <a:rPr lang="en-IN" sz="2400" i="1" dirty="0" smtClean="0"/>
              <a:t>("http://www.amazon.com"));</a:t>
            </a:r>
          </a:p>
          <a:p>
            <a:r>
              <a:rPr lang="en-IN" sz="2400" dirty="0" err="1" smtClean="0"/>
              <a:t>startActivity</a:t>
            </a:r>
            <a:r>
              <a:rPr lang="en-IN" sz="2400" dirty="0" smtClean="0"/>
              <a:t>(</a:t>
            </a:r>
            <a:r>
              <a:rPr lang="en-IN" sz="2400" dirty="0" err="1" smtClean="0"/>
              <a:t>i</a:t>
            </a:r>
            <a:r>
              <a:rPr lang="en-IN" sz="2400" dirty="0" smtClean="0"/>
              <a:t>);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</a:t>
            </a:r>
            <a:r>
              <a:rPr lang="en-US" smtClean="0"/>
              <a:t>– Dial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Built In Intent (ACTION_DIAL)</a:t>
            </a:r>
          </a:p>
          <a:p>
            <a:r>
              <a:rPr lang="en-US" dirty="0" smtClean="0"/>
              <a:t>This will show the Dial Screen but not start </a:t>
            </a:r>
            <a:r>
              <a:rPr lang="en-US" dirty="0" smtClean="0"/>
              <a:t>calling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39631"/>
            <a:ext cx="7467600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ACTION_DIAL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Call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Built In Intent (ACTION_CALL)</a:t>
            </a:r>
          </a:p>
          <a:p>
            <a:r>
              <a:rPr lang="en-US" dirty="0" smtClean="0"/>
              <a:t>This will start calling the number</a:t>
            </a:r>
          </a:p>
          <a:p>
            <a:r>
              <a:rPr lang="en-US" dirty="0" smtClean="0"/>
              <a:t>Requires the following permission: </a:t>
            </a:r>
            <a:br>
              <a:rPr lang="en-US" dirty="0" smtClean="0"/>
            </a:br>
            <a:r>
              <a:rPr lang="en-IN" dirty="0" smtClean="0"/>
              <a:t> </a:t>
            </a:r>
            <a:r>
              <a:rPr lang="en-IN" sz="2600" b="1" dirty="0" smtClean="0"/>
              <a:t>&lt;uses-permission </a:t>
            </a:r>
            <a:r>
              <a:rPr lang="en-IN" sz="2600" b="1" dirty="0" err="1" smtClean="0"/>
              <a:t>android:name</a:t>
            </a:r>
            <a:r>
              <a:rPr lang="en-IN" sz="2600" b="1" dirty="0" smtClean="0"/>
              <a:t>=</a:t>
            </a:r>
            <a:r>
              <a:rPr lang="en-IN" sz="2600" b="1" i="1" dirty="0" smtClean="0"/>
              <a:t>"</a:t>
            </a:r>
            <a:r>
              <a:rPr lang="en-IN" sz="2600" b="1" i="1" dirty="0" err="1" smtClean="0"/>
              <a:t>android.permission.CALL_PHONE</a:t>
            </a:r>
            <a:r>
              <a:rPr lang="en-IN" sz="2600" b="1" i="1" dirty="0" smtClean="0"/>
              <a:t>"&gt;</a:t>
            </a:r>
            <a:endParaRPr lang="en-US" b="1" dirty="0" smtClean="0"/>
          </a:p>
          <a:p>
            <a:r>
              <a:rPr lang="en-US" dirty="0" smtClean="0"/>
              <a:t>Example Project : </a:t>
            </a:r>
            <a:r>
              <a:rPr lang="en-US" b="1" dirty="0" err="1" smtClean="0"/>
              <a:t>BuiltInIntents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581400"/>
            <a:ext cx="7467600" cy="27432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ACTION_CALL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Call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214884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09600" y="1600200"/>
            <a:ext cx="7620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Default Phone Application is launched</a:t>
            </a:r>
            <a:endParaRPr lang="en-IN" sz="2400" b="1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09800"/>
            <a:ext cx="214884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838200" y="5791200"/>
            <a:ext cx="289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ACTION_DIAL</a:t>
            </a:r>
            <a:endParaRPr lang="en-IN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257800" y="5791200"/>
            <a:ext cx="289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ACTION_CALL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Email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2067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SMS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Intent </a:t>
            </a:r>
            <a:r>
              <a:rPr lang="en-IN" sz="2400" dirty="0" err="1" smtClean="0"/>
              <a:t>i</a:t>
            </a:r>
            <a:r>
              <a:rPr lang="en-IN" sz="2400" dirty="0" smtClean="0"/>
              <a:t> = </a:t>
            </a:r>
            <a:r>
              <a:rPr lang="en-IN" sz="2400" b="1" dirty="0" smtClean="0"/>
              <a:t>new Intent(</a:t>
            </a:r>
            <a:r>
              <a:rPr lang="en-IN" sz="2400" b="1" dirty="0" err="1" smtClean="0"/>
              <a:t>android.content.Intent.</a:t>
            </a:r>
            <a:r>
              <a:rPr lang="en-IN" sz="2400" b="1" i="1" dirty="0" err="1" smtClean="0"/>
              <a:t>ACTION_VIEW</a:t>
            </a:r>
            <a:r>
              <a:rPr lang="en-IN" sz="2400" b="1" i="1" dirty="0" smtClean="0"/>
              <a:t>);</a:t>
            </a:r>
          </a:p>
          <a:p>
            <a:pPr>
              <a:buNone/>
            </a:pPr>
            <a:r>
              <a:rPr lang="en-IN" sz="2400" dirty="0" err="1" smtClean="0"/>
              <a:t>i.putExtra</a:t>
            </a:r>
            <a:r>
              <a:rPr lang="en-IN" sz="2400" dirty="0" smtClean="0"/>
              <a:t>("address", “9821111111;9822211111");</a:t>
            </a:r>
          </a:p>
          <a:p>
            <a:pPr>
              <a:buNone/>
            </a:pPr>
            <a:r>
              <a:rPr lang="en-IN" sz="2400" dirty="0" err="1" smtClean="0"/>
              <a:t>i.putExtra</a:t>
            </a:r>
            <a:r>
              <a:rPr lang="en-IN" sz="2400" dirty="0" smtClean="0"/>
              <a:t>("</a:t>
            </a:r>
            <a:r>
              <a:rPr lang="en-IN" sz="2400" dirty="0" err="1" smtClean="0"/>
              <a:t>sms_body</a:t>
            </a:r>
            <a:r>
              <a:rPr lang="en-IN" sz="2400" dirty="0" smtClean="0"/>
              <a:t>", "Hello");</a:t>
            </a:r>
          </a:p>
          <a:p>
            <a:pPr>
              <a:buNone/>
            </a:pPr>
            <a:r>
              <a:rPr lang="en-IN" sz="2400" dirty="0" err="1" smtClean="0"/>
              <a:t>i.setType</a:t>
            </a:r>
            <a:r>
              <a:rPr lang="en-IN" sz="2400" dirty="0" smtClean="0"/>
              <a:t>("</a:t>
            </a:r>
            <a:r>
              <a:rPr lang="en-IN" sz="2400" dirty="0" err="1" smtClean="0"/>
              <a:t>vnd.android</a:t>
            </a:r>
            <a:r>
              <a:rPr lang="en-IN" sz="2400" dirty="0" smtClean="0"/>
              <a:t>-dir/mms-</a:t>
            </a:r>
            <a:r>
              <a:rPr lang="en-IN" sz="2400" dirty="0" err="1" smtClean="0"/>
              <a:t>sms</a:t>
            </a:r>
            <a:r>
              <a:rPr lang="en-IN" sz="2400" dirty="0" smtClean="0"/>
              <a:t>");</a:t>
            </a:r>
          </a:p>
          <a:p>
            <a:pPr>
              <a:buNone/>
            </a:pPr>
            <a:r>
              <a:rPr lang="en-IN" sz="2400" dirty="0" err="1" smtClean="0"/>
              <a:t>startActivity</a:t>
            </a:r>
            <a:r>
              <a:rPr lang="en-IN" sz="2400" dirty="0" smtClean="0"/>
              <a:t>(</a:t>
            </a:r>
            <a:r>
              <a:rPr lang="en-IN" sz="2400" dirty="0" err="1" smtClean="0"/>
              <a:t>i</a:t>
            </a:r>
            <a:r>
              <a:rPr lang="en-IN" sz="2400" dirty="0" smtClean="0"/>
              <a:t>);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Hands-On Exercise</a:t>
            </a:r>
            <a:r>
              <a:rPr lang="en-US" dirty="0" smtClean="0"/>
              <a:t>: </a:t>
            </a:r>
            <a:r>
              <a:rPr lang="en-US" sz="2400" b="1" dirty="0" smtClean="0"/>
              <a:t>ex03 - BuiltInIntents.docx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2004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524000"/>
            <a:ext cx="90991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Android – Building A User Interface </a:t>
            </a:r>
            <a:endParaRPr lang="en-IN" sz="4400" dirty="0"/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3186" name="Picture 2" descr="http://t3.gstatic.com/images?q=tbn:ANd9GcTr2XuGthCoWwfoaTCX97FEwrpVxDNkkBgd1u5Hdz9tSsyNE34Rw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200400"/>
            <a:ext cx="3733800" cy="2761009"/>
          </a:xfrm>
          <a:prstGeom prst="rect">
            <a:avLst/>
          </a:prstGeom>
          <a:noFill/>
        </p:spPr>
      </p:pic>
      <p:pic>
        <p:nvPicPr>
          <p:cNvPr id="15362" name="Picture 2" descr="http://farm8.staticflickr.com/7150/6394078147_6de60bd9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0480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supports</a:t>
            </a:r>
          </a:p>
          <a:p>
            <a:pPr lvl="1"/>
            <a:r>
              <a:rPr lang="en-US" dirty="0" smtClean="0"/>
              <a:t>Description of UI in XML</a:t>
            </a:r>
          </a:p>
          <a:p>
            <a:pPr lvl="1"/>
            <a:r>
              <a:rPr lang="en-US" dirty="0" smtClean="0"/>
              <a:t>Programming UI creation</a:t>
            </a:r>
          </a:p>
          <a:p>
            <a:r>
              <a:rPr lang="en-US" dirty="0" smtClean="0"/>
              <a:t>Design Principle : Separate the UI Design from </a:t>
            </a:r>
            <a:r>
              <a:rPr lang="en-US" dirty="0" err="1" smtClean="0"/>
              <a:t>Behaviour</a:t>
            </a:r>
            <a:r>
              <a:rPr lang="en-US" dirty="0" smtClean="0"/>
              <a:t> (Event Handling e.g. Click)</a:t>
            </a:r>
          </a:p>
          <a:p>
            <a:r>
              <a:rPr lang="en-US" dirty="0" smtClean="0"/>
              <a:t>Views [Examples : </a:t>
            </a:r>
            <a:r>
              <a:rPr lang="en-US" dirty="0" err="1" smtClean="0"/>
              <a:t>TextField</a:t>
            </a:r>
            <a:r>
              <a:rPr lang="en-US" dirty="0" smtClean="0"/>
              <a:t>, Button, etc</a:t>
            </a:r>
            <a:r>
              <a:rPr lang="en-US" dirty="0" smtClean="0"/>
              <a:t>.</a:t>
            </a:r>
            <a:r>
              <a:rPr lang="en-IN" dirty="0" smtClean="0"/>
              <a:t>]</a:t>
            </a:r>
            <a:endParaRPr lang="en-US" dirty="0" smtClean="0"/>
          </a:p>
          <a:p>
            <a:r>
              <a:rPr lang="en-US" dirty="0" err="1" smtClean="0"/>
              <a:t>ViewGroups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Android?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990600" y="1447800"/>
          <a:ext cx="7391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</a:t>
            </a:r>
            <a:r>
              <a:rPr lang="en-US" dirty="0" err="1" smtClean="0"/>
              <a:t>ViewGroup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ViewGroup</a:t>
            </a:r>
            <a:r>
              <a:rPr lang="en-US" dirty="0" smtClean="0"/>
              <a:t> serves as the base class for “Layouts”</a:t>
            </a:r>
          </a:p>
          <a:p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Allows to group Views</a:t>
            </a:r>
          </a:p>
          <a:p>
            <a:pPr lvl="1"/>
            <a:r>
              <a:rPr lang="en-US" dirty="0" smtClean="0"/>
              <a:t>Lay them out in </a:t>
            </a:r>
            <a:r>
              <a:rPr lang="en-US" smtClean="0"/>
              <a:t>various architectural </a:t>
            </a:r>
            <a:r>
              <a:rPr lang="en-US" dirty="0" smtClean="0"/>
              <a:t>ways</a:t>
            </a:r>
          </a:p>
          <a:p>
            <a:pPr lvl="2"/>
            <a:r>
              <a:rPr lang="en-US" dirty="0" smtClean="0"/>
              <a:t>Tabular</a:t>
            </a:r>
          </a:p>
          <a:p>
            <a:pPr lvl="2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Relative</a:t>
            </a:r>
          </a:p>
          <a:p>
            <a:r>
              <a:rPr lang="en-US" dirty="0" smtClean="0"/>
              <a:t>Layouts can be nested to create complex screens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Types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/>
          <a:lstStyle/>
          <a:p>
            <a:r>
              <a:rPr lang="en-US" dirty="0" smtClean="0"/>
              <a:t>Android supports variety of views that help capture various kinds of user input</a:t>
            </a:r>
          </a:p>
          <a:p>
            <a:r>
              <a:rPr lang="en-US" dirty="0" smtClean="0"/>
              <a:t>What kind of data</a:t>
            </a:r>
            <a:r>
              <a:rPr lang="en-IN" dirty="0" smtClean="0"/>
              <a:t> + User Experience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352800"/>
            <a:ext cx="3364992" cy="28956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EditText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TextView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352800"/>
            <a:ext cx="4191000" cy="30367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CheckBox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RadioButton</a:t>
            </a:r>
            <a:r>
              <a:rPr lang="en-US" sz="2800" dirty="0" smtClean="0"/>
              <a:t>, </a:t>
            </a:r>
            <a:r>
              <a:rPr lang="en-US" sz="2800" dirty="0" err="1" smtClean="0"/>
              <a:t>RadioGroup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ToggleButton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SeekBar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ProgressBar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38739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458200" cy="420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5638800" cy="412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Event Handling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for working with Widgets</a:t>
            </a:r>
          </a:p>
          <a:p>
            <a:r>
              <a:rPr lang="en-US" dirty="0" smtClean="0"/>
              <a:t>Get the instance to the view</a:t>
            </a:r>
          </a:p>
          <a:p>
            <a:pPr lvl="1"/>
            <a:r>
              <a:rPr lang="en-US" dirty="0" err="1" smtClean="0"/>
              <a:t>findViewById</a:t>
            </a:r>
            <a:r>
              <a:rPr lang="en-US" dirty="0" smtClean="0"/>
              <a:t>(R.id.&lt;</a:t>
            </a:r>
            <a:r>
              <a:rPr lang="en-US" dirty="0" err="1" smtClean="0"/>
              <a:t>viewid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Set up Event Handlers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Provide Event Handler implementation</a:t>
            </a:r>
          </a:p>
          <a:p>
            <a:r>
              <a:rPr lang="en-US" dirty="0" smtClean="0"/>
              <a:t>Study the Java class for different methods and events that you can handle on the </a:t>
            </a:r>
            <a:r>
              <a:rPr lang="en-US" dirty="0" smtClean="0"/>
              <a:t>Widgets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Layout – Recommended way is to define the </a:t>
            </a:r>
            <a:r>
              <a:rPr lang="en-US" dirty="0" err="1" smtClean="0"/>
              <a:t>Viewgroup</a:t>
            </a:r>
            <a:r>
              <a:rPr lang="en-US" dirty="0" smtClean="0"/>
              <a:t> hierarchy in an XML file</a:t>
            </a:r>
          </a:p>
          <a:p>
            <a:r>
              <a:rPr lang="en-US" dirty="0" smtClean="0"/>
              <a:t>Different Layouts are supported. Common ones are: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err="1" smtClean="0"/>
              <a:t>FrameLayout</a:t>
            </a:r>
            <a:endParaRPr lang="en-US" dirty="0" smtClean="0"/>
          </a:p>
          <a:p>
            <a:pPr lvl="1"/>
            <a:r>
              <a:rPr lang="en-US" dirty="0" err="1" smtClean="0"/>
              <a:t>TableLayout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ViewGroups</a:t>
            </a:r>
            <a:r>
              <a:rPr lang="en-US" dirty="0" smtClean="0"/>
              <a:t>: Gallery,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TabHost</a:t>
            </a:r>
            <a:r>
              <a:rPr lang="en-US" dirty="0" smtClean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Displays Child View Elements in a linear fashion</a:t>
            </a:r>
          </a:p>
          <a:p>
            <a:r>
              <a:rPr lang="en-US" dirty="0" smtClean="0"/>
              <a:t>Linear = One After Another</a:t>
            </a:r>
          </a:p>
          <a:p>
            <a:r>
              <a:rPr lang="en-US" dirty="0" smtClean="0"/>
              <a:t>Orientation attribute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Vertical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2895600" cy="432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3505200" y="1752600"/>
          <a:ext cx="533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Android Market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00200"/>
            <a:ext cx="749808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http://play.google.com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7825" y="381000"/>
            <a:ext cx="2857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152400" y="2819400"/>
          <a:ext cx="44958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5334000" y="2743200"/>
          <a:ext cx="35052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/>
          <p:cNvSpPr/>
          <p:nvPr/>
        </p:nvSpPr>
        <p:spPr>
          <a:xfrm>
            <a:off x="4800600" y="2286000"/>
            <a:ext cx="76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Relative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flexible layouts</a:t>
            </a:r>
          </a:p>
          <a:p>
            <a:r>
              <a:rPr lang="en-US" dirty="0" smtClean="0"/>
              <a:t>Along with flexibility comes complexity</a:t>
            </a:r>
          </a:p>
          <a:p>
            <a:r>
              <a:rPr lang="en-US" dirty="0" smtClean="0"/>
              <a:t>Allows you to position Views relatively</a:t>
            </a:r>
          </a:p>
          <a:p>
            <a:r>
              <a:rPr lang="en-US" dirty="0" smtClean="0"/>
              <a:t>Relatively to:</a:t>
            </a:r>
          </a:p>
          <a:p>
            <a:pPr lvl="1"/>
            <a:r>
              <a:rPr lang="en-US" dirty="0" smtClean="0"/>
              <a:t>Parent</a:t>
            </a:r>
          </a:p>
          <a:p>
            <a:pPr lvl="1"/>
            <a:r>
              <a:rPr lang="en-US" dirty="0" smtClean="0"/>
              <a:t>Other Views (each other)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Position one element below the other but align to right border</a:t>
            </a:r>
          </a:p>
          <a:p>
            <a:pPr lvl="1"/>
            <a:r>
              <a:rPr lang="en-US" dirty="0" smtClean="0"/>
              <a:t>Center the Element in the Screen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Relative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09800"/>
            <a:ext cx="4945429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Relative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458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&lt;?xml version=</a:t>
            </a:r>
            <a:r>
              <a:rPr lang="en-US" i="1" dirty="0" smtClean="0"/>
              <a:t>"1.0" encoding="utf-8"?&gt;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RelativeLayout</a:t>
            </a:r>
            <a:r>
              <a:rPr lang="en-US" dirty="0" smtClean="0"/>
              <a:t>  …&gt;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</a:t>
            </a:r>
            <a:r>
              <a:rPr lang="en-US" i="1" dirty="0" smtClean="0"/>
              <a:t>id/</a:t>
            </a:r>
            <a:r>
              <a:rPr lang="en-US" i="1" dirty="0" err="1" smtClean="0"/>
              <a:t>lblComments</a:t>
            </a:r>
            <a:r>
              <a:rPr lang="en-US" i="1" dirty="0" smtClean="0"/>
              <a:t>“ </a:t>
            </a:r>
            <a:r>
              <a:rPr lang="en-US" u="sng" dirty="0" err="1" smtClean="0"/>
              <a:t>android:text</a:t>
            </a:r>
            <a:r>
              <a:rPr lang="en-US" u="sng" dirty="0" smtClean="0"/>
              <a:t>=</a:t>
            </a:r>
            <a:r>
              <a:rPr lang="en-US" i="1" u="sng" dirty="0" smtClean="0"/>
              <a:t>"</a:t>
            </a:r>
            <a:r>
              <a:rPr lang="en-US" i="1" u="sng" dirty="0" smtClean="0"/>
              <a:t>Comments“  </a:t>
            </a:r>
            <a:r>
              <a:rPr lang="en-US" b="1" dirty="0" err="1" smtClean="0"/>
              <a:t>android:layout_alignParentTop</a:t>
            </a:r>
            <a:r>
              <a:rPr lang="en-US" dirty="0" smtClean="0"/>
              <a:t>=</a:t>
            </a:r>
            <a:r>
              <a:rPr lang="en-US" i="1" dirty="0" smtClean="0"/>
              <a:t>"true"</a:t>
            </a:r>
          </a:p>
          <a:p>
            <a:r>
              <a:rPr lang="en-US" b="1" dirty="0" err="1" smtClean="0"/>
              <a:t>android:layout_alignParentLeft</a:t>
            </a:r>
            <a:r>
              <a:rPr lang="en-US" dirty="0" smtClean="0"/>
              <a:t>=</a:t>
            </a:r>
            <a:r>
              <a:rPr lang="en-US" i="1" dirty="0" smtClean="0"/>
              <a:t>"true"</a:t>
            </a:r>
          </a:p>
          <a:p>
            <a:r>
              <a:rPr lang="en-US" dirty="0" smtClean="0"/>
              <a:t>/&gt;</a:t>
            </a:r>
          </a:p>
          <a:p>
            <a:r>
              <a:rPr lang="en-US" u="sng" dirty="0" smtClean="0"/>
              <a:t>&lt;</a:t>
            </a:r>
            <a:r>
              <a:rPr lang="en-US" b="1" dirty="0" err="1" smtClean="0"/>
              <a:t>EditText</a:t>
            </a:r>
            <a:r>
              <a:rPr lang="en-US" u="sng" dirty="0" smtClean="0"/>
              <a:t>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dirty="0" smtClean="0"/>
              <a:t>@+id/</a:t>
            </a:r>
            <a:r>
              <a:rPr lang="en-US" dirty="0" err="1" smtClean="0"/>
              <a:t>txtComments</a:t>
            </a:r>
            <a:r>
              <a:rPr lang="en-US" i="1" dirty="0" smtClean="0"/>
              <a:t>“ </a:t>
            </a:r>
            <a:r>
              <a:rPr lang="en-US" dirty="0" err="1" smtClean="0"/>
              <a:t>android:</a:t>
            </a:r>
            <a:r>
              <a:rPr lang="en-US" b="1" dirty="0" err="1" smtClean="0"/>
              <a:t>layout_below</a:t>
            </a:r>
            <a:r>
              <a:rPr lang="en-US" dirty="0" smtClean="0"/>
              <a:t>=</a:t>
            </a:r>
            <a:r>
              <a:rPr lang="en-US" i="1" dirty="0" smtClean="0"/>
              <a:t>"@+</a:t>
            </a:r>
            <a:r>
              <a:rPr lang="en-US" i="1" dirty="0" smtClean="0"/>
              <a:t>id/</a:t>
            </a:r>
            <a:r>
              <a:rPr lang="en-US" i="1" dirty="0" err="1" smtClean="0"/>
              <a:t>lblComments</a:t>
            </a:r>
            <a:r>
              <a:rPr lang="en-US" i="1" dirty="0" smtClean="0"/>
              <a:t>“ </a:t>
            </a:r>
            <a:r>
              <a:rPr lang="en-US" dirty="0" err="1" smtClean="0"/>
              <a:t>android:</a:t>
            </a:r>
            <a:r>
              <a:rPr lang="en-US" b="1" dirty="0" err="1" smtClean="0"/>
              <a:t>layout_centerHorizontal</a:t>
            </a:r>
            <a:r>
              <a:rPr lang="en-US" dirty="0" smtClean="0"/>
              <a:t>=</a:t>
            </a:r>
            <a:r>
              <a:rPr lang="en-US" i="1" dirty="0" smtClean="0"/>
              <a:t>"true"</a:t>
            </a:r>
          </a:p>
          <a:p>
            <a:r>
              <a:rPr lang="en-US" dirty="0" smtClean="0"/>
              <a:t>/&gt;</a:t>
            </a:r>
          </a:p>
          <a:p>
            <a:r>
              <a:rPr lang="en-US" dirty="0" smtClean="0"/>
              <a:t>&lt;</a:t>
            </a:r>
            <a:r>
              <a:rPr lang="en-US" dirty="0" smtClean="0"/>
              <a:t>Button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</a:t>
            </a:r>
            <a:r>
              <a:rPr lang="en-US" i="1" dirty="0" smtClean="0"/>
              <a:t>id/</a:t>
            </a:r>
            <a:r>
              <a:rPr lang="en-US" i="1" dirty="0" err="1" smtClean="0"/>
              <a:t>btnSave</a:t>
            </a:r>
            <a:r>
              <a:rPr lang="en-US" i="1" dirty="0" smtClean="0"/>
              <a:t>“  </a:t>
            </a:r>
            <a:r>
              <a:rPr lang="en-US" u="sng" dirty="0" err="1" smtClean="0"/>
              <a:t>android:text</a:t>
            </a:r>
            <a:r>
              <a:rPr lang="en-US" u="sng" dirty="0" smtClean="0"/>
              <a:t>=</a:t>
            </a:r>
            <a:r>
              <a:rPr lang="en-US" i="1" u="sng" dirty="0" smtClean="0"/>
              <a:t>"</a:t>
            </a:r>
            <a:r>
              <a:rPr lang="en-US" i="1" u="sng" dirty="0" smtClean="0"/>
              <a:t>Save“  </a:t>
            </a:r>
            <a:r>
              <a:rPr lang="en-US" dirty="0" err="1" smtClean="0"/>
              <a:t>android:</a:t>
            </a:r>
            <a:r>
              <a:rPr lang="en-US" b="1" dirty="0" err="1" smtClean="0"/>
              <a:t>layout_below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txtComments</a:t>
            </a:r>
            <a:r>
              <a:rPr lang="en-US" i="1" dirty="0" smtClean="0"/>
              <a:t>"</a:t>
            </a:r>
          </a:p>
          <a:p>
            <a:r>
              <a:rPr lang="en-US" dirty="0" err="1" smtClean="0"/>
              <a:t>android:</a:t>
            </a:r>
            <a:r>
              <a:rPr lang="en-US" b="1" dirty="0" err="1" smtClean="0"/>
              <a:t>layout_alignRight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txtComments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/&gt;</a:t>
            </a:r>
          </a:p>
          <a:p>
            <a:r>
              <a:rPr lang="en-US" dirty="0" smtClean="0"/>
              <a:t>&lt;</a:t>
            </a:r>
            <a:r>
              <a:rPr lang="en-US" dirty="0" smtClean="0"/>
              <a:t>Button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</a:t>
            </a:r>
            <a:r>
              <a:rPr lang="en-US" i="1" dirty="0" smtClean="0"/>
              <a:t>id/</a:t>
            </a:r>
            <a:r>
              <a:rPr lang="en-US" i="1" dirty="0" err="1" smtClean="0"/>
              <a:t>btnCancel</a:t>
            </a:r>
            <a:r>
              <a:rPr lang="en-US" i="1" dirty="0" smtClean="0"/>
              <a:t>“  </a:t>
            </a:r>
            <a:r>
              <a:rPr lang="en-US" u="sng" dirty="0" err="1" smtClean="0"/>
              <a:t>android:text</a:t>
            </a:r>
            <a:r>
              <a:rPr lang="en-US" u="sng" dirty="0" smtClean="0"/>
              <a:t>=</a:t>
            </a:r>
            <a:r>
              <a:rPr lang="en-US" i="1" u="sng" dirty="0" smtClean="0"/>
              <a:t>"</a:t>
            </a:r>
            <a:r>
              <a:rPr lang="en-US" i="1" u="sng" dirty="0" smtClean="0"/>
              <a:t>Cancel“  </a:t>
            </a:r>
            <a:r>
              <a:rPr lang="en-US" dirty="0" err="1" smtClean="0"/>
              <a:t>android:</a:t>
            </a:r>
            <a:r>
              <a:rPr lang="en-US" b="1" dirty="0" err="1" smtClean="0"/>
              <a:t>layout_below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txtComments</a:t>
            </a:r>
            <a:r>
              <a:rPr lang="en-US" i="1" dirty="0" smtClean="0"/>
              <a:t>"</a:t>
            </a:r>
          </a:p>
          <a:p>
            <a:r>
              <a:rPr lang="en-US" dirty="0" err="1" smtClean="0"/>
              <a:t>android:</a:t>
            </a:r>
            <a:r>
              <a:rPr lang="en-US" b="1" dirty="0" err="1" smtClean="0"/>
              <a:t>layout_alignLeft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txtComments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RelativeLayout</a:t>
            </a:r>
            <a:r>
              <a:rPr lang="en-US" dirty="0" smtClean="0"/>
              <a:t>&gt;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10000"/>
          </a:xfrm>
        </p:spPr>
        <p:txBody>
          <a:bodyPr/>
          <a:lstStyle/>
          <a:p>
            <a:r>
              <a:rPr lang="en-US" dirty="0" smtClean="0"/>
              <a:t>This file will be typically placed in the res/layout directory</a:t>
            </a:r>
          </a:p>
          <a:p>
            <a:r>
              <a:rPr lang="en-US" dirty="0" smtClean="0"/>
              <a:t>The Layout will be assigned to the Activity via the </a:t>
            </a:r>
            <a:r>
              <a:rPr lang="en-US" dirty="0" err="1" smtClean="0"/>
              <a:t>SetContentView</a:t>
            </a:r>
            <a:r>
              <a:rPr lang="en-US" dirty="0" smtClean="0"/>
              <a:t>() method in the </a:t>
            </a:r>
            <a:r>
              <a:rPr lang="en-US" dirty="0" err="1" smtClean="0"/>
              <a:t>OnCreate</a:t>
            </a:r>
            <a:r>
              <a:rPr lang="en-US" dirty="0" smtClean="0"/>
              <a:t>() method of the Activity.</a:t>
            </a:r>
            <a:endParaRPr lang="en-IN" dirty="0" smtClean="0"/>
          </a:p>
          <a:p>
            <a:r>
              <a:rPr lang="en-US" dirty="0" smtClean="0"/>
              <a:t>For example. If res/layout directory contains the layout file main.xml , then you set the Layout for the Activity by 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5486400"/>
            <a:ext cx="7467600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dirty="0" err="1" smtClean="0"/>
              <a:t>setContentView</a:t>
            </a:r>
            <a:r>
              <a:rPr lang="en-US" sz="4000" dirty="0" smtClean="0"/>
              <a:t>(</a:t>
            </a:r>
            <a:r>
              <a:rPr lang="en-US" sz="4000" dirty="0" err="1" smtClean="0"/>
              <a:t>R.layout.main</a:t>
            </a:r>
            <a:r>
              <a:rPr lang="en-US" sz="4000" dirty="0" smtClean="0"/>
              <a:t>)</a:t>
            </a:r>
            <a:endParaRPr lang="en-I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Hands-On Exercise</a:t>
            </a:r>
            <a:r>
              <a:rPr lang="en-US" dirty="0" smtClean="0"/>
              <a:t>: </a:t>
            </a:r>
            <a:r>
              <a:rPr lang="en-US" b="1" dirty="0" smtClean="0"/>
              <a:t>ex04 - Basic UI.docx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2004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1447800"/>
            <a:ext cx="55508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Android – List Activity</a:t>
            </a:r>
            <a:endParaRPr lang="en-IN" sz="4400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657600"/>
            <a:ext cx="721448" cy="857251"/>
          </a:xfrm>
          <a:prstGeom prst="rect">
            <a:avLst/>
          </a:prstGeom>
          <a:noFill/>
        </p:spPr>
      </p:pic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5234" name="Picture 2" descr="http://t3.gstatic.com/images?q=tbn:ANd9GcQXaCNXLSv8XWVSQXYuonE9dJAdh_mRhO55V1Cu5WirRAfhT5nJf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200399"/>
            <a:ext cx="1981200" cy="2912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</a:t>
            </a:r>
            <a:r>
              <a:rPr lang="en-US" dirty="0" err="1" smtClean="0"/>
              <a:t>ListActivity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Simply </a:t>
            </a:r>
            <a:r>
              <a:rPr lang="en-US" dirty="0" smtClean="0"/>
              <a:t>make your Activity extend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 smtClean="0"/>
              <a:t>ListActivity</a:t>
            </a:r>
            <a:r>
              <a:rPr lang="en-US" dirty="0" smtClean="0"/>
              <a:t> has a </a:t>
            </a:r>
            <a:r>
              <a:rPr lang="en-US" b="1" dirty="0" err="1" smtClean="0"/>
              <a:t>ListView</a:t>
            </a:r>
            <a:r>
              <a:rPr lang="en-US" dirty="0" smtClean="0"/>
              <a:t> component embedded in </a:t>
            </a:r>
            <a:r>
              <a:rPr lang="en-US" dirty="0" smtClean="0"/>
              <a:t>it, which gets </a:t>
            </a:r>
            <a:r>
              <a:rPr lang="en-US" dirty="0" smtClean="0"/>
              <a:t>its data from an </a:t>
            </a:r>
            <a:r>
              <a:rPr lang="en-US" b="1" dirty="0" smtClean="0"/>
              <a:t>Adapter</a:t>
            </a:r>
            <a:endParaRPr lang="en-US" dirty="0" smtClean="0"/>
          </a:p>
          <a:p>
            <a:r>
              <a:rPr lang="en-US" dirty="0" smtClean="0"/>
              <a:t>You must set the data in the </a:t>
            </a:r>
            <a:r>
              <a:rPr lang="en-US" dirty="0" err="1" smtClean="0"/>
              <a:t>ListView</a:t>
            </a:r>
            <a:r>
              <a:rPr lang="en-US" dirty="0" smtClean="0"/>
              <a:t> by calling any of this in the </a:t>
            </a:r>
            <a:r>
              <a:rPr lang="en-US" dirty="0" err="1" smtClean="0"/>
              <a:t>onCreate</a:t>
            </a:r>
            <a:r>
              <a:rPr lang="en-US" dirty="0" smtClean="0"/>
              <a:t>() method:</a:t>
            </a:r>
          </a:p>
          <a:p>
            <a:pPr lvl="1"/>
            <a:r>
              <a:rPr lang="en-US" dirty="0" err="1" smtClean="0"/>
              <a:t>setListAdapter</a:t>
            </a:r>
            <a:r>
              <a:rPr lang="en-US" dirty="0" smtClean="0"/>
              <a:t>(</a:t>
            </a:r>
            <a:r>
              <a:rPr lang="en-US" dirty="0" err="1" smtClean="0"/>
              <a:t>AdapterInstance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getListView</a:t>
            </a:r>
            <a:r>
              <a:rPr lang="en-US" dirty="0" smtClean="0"/>
              <a:t>().</a:t>
            </a:r>
            <a:r>
              <a:rPr lang="en-US" dirty="0" err="1" smtClean="0"/>
              <a:t>setAdapter</a:t>
            </a:r>
            <a:r>
              <a:rPr lang="en-US" dirty="0" smtClean="0"/>
              <a:t>(</a:t>
            </a:r>
            <a:r>
              <a:rPr lang="en-US" dirty="0" err="1" smtClean="0"/>
              <a:t>AdapterInstance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Array Adapter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6" name="Picture 2" descr="http://t3.gstatic.com/images?q=tbn:ANd9GcQXaCNXLSv8XWVSQXYuonE9dJAdh_mRhO55V1Cu5WirRAfhT5nJf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09800"/>
            <a:ext cx="1981200" cy="2912899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4191000" y="5562600"/>
            <a:ext cx="1066800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257800" y="5562600"/>
            <a:ext cx="1066800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5562600"/>
            <a:ext cx="1143000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7391400" y="5562600"/>
            <a:ext cx="1066800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  <a:endParaRPr lang="en-IN" dirty="0"/>
          </a:p>
        </p:txBody>
      </p:sp>
      <p:sp>
        <p:nvSpPr>
          <p:cNvPr id="11" name="Right Brace 10"/>
          <p:cNvSpPr/>
          <p:nvPr/>
        </p:nvSpPr>
        <p:spPr>
          <a:xfrm>
            <a:off x="3429000" y="2590800"/>
            <a:ext cx="6858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76200" y="3048000"/>
            <a:ext cx="1066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Activity</a:t>
            </a:r>
            <a:endParaRPr lang="en-IN" dirty="0"/>
          </a:p>
        </p:txBody>
      </p:sp>
      <p:sp>
        <p:nvSpPr>
          <p:cNvPr id="14" name="Left Brace 13"/>
          <p:cNvSpPr/>
          <p:nvPr/>
        </p:nvSpPr>
        <p:spPr>
          <a:xfrm>
            <a:off x="838200" y="2286000"/>
            <a:ext cx="762000" cy="281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4191000" y="3505200"/>
            <a:ext cx="1066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View</a:t>
            </a:r>
            <a:endParaRPr lang="en-IN" dirty="0"/>
          </a:p>
        </p:txBody>
      </p:sp>
      <p:sp>
        <p:nvSpPr>
          <p:cNvPr id="16" name="Right Brace 15"/>
          <p:cNvSpPr/>
          <p:nvPr/>
        </p:nvSpPr>
        <p:spPr>
          <a:xfrm>
            <a:off x="3276600" y="2895600"/>
            <a:ext cx="6858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3962400" y="2743200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48400" y="2590800"/>
            <a:ext cx="2514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IN" dirty="0"/>
          </a:p>
        </p:txBody>
      </p:sp>
      <p:sp>
        <p:nvSpPr>
          <p:cNvPr id="20" name="Left Brace 19"/>
          <p:cNvSpPr/>
          <p:nvPr/>
        </p:nvSpPr>
        <p:spPr>
          <a:xfrm>
            <a:off x="3429000" y="5562600"/>
            <a:ext cx="7620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057400" y="5715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Data</a:t>
            </a:r>
            <a:endParaRPr lang="en-IN" sz="2000" b="1" dirty="0"/>
          </a:p>
        </p:txBody>
      </p:sp>
      <p:sp>
        <p:nvSpPr>
          <p:cNvPr id="22" name="Left-Right Arrow 21"/>
          <p:cNvSpPr/>
          <p:nvPr/>
        </p:nvSpPr>
        <p:spPr>
          <a:xfrm>
            <a:off x="5181600" y="2819400"/>
            <a:ext cx="1066800" cy="381000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Up-Down Arrow 22"/>
          <p:cNvSpPr/>
          <p:nvPr/>
        </p:nvSpPr>
        <p:spPr>
          <a:xfrm>
            <a:off x="7010400" y="4343400"/>
            <a:ext cx="381000" cy="106680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Android – List Activity – sample code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MyListActivity</a:t>
            </a:r>
            <a:r>
              <a:rPr lang="en-US" dirty="0" smtClean="0"/>
              <a:t> extends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r>
              <a:rPr lang="en-IN" dirty="0" smtClean="0"/>
              <a:t>String[] states = </a:t>
            </a:r>
            <a:r>
              <a:rPr lang="en-IN" dirty="0" smtClean="0"/>
              <a:t>{“</a:t>
            </a:r>
            <a:r>
              <a:rPr lang="en-IN" dirty="0" err="1" smtClean="0"/>
              <a:t>Sunday”,”Monday</a:t>
            </a:r>
            <a:r>
              <a:rPr lang="en-IN" dirty="0" smtClean="0"/>
              <a:t>”….}</a:t>
            </a:r>
            <a:endParaRPr lang="en-IN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() of the Activity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200400"/>
            <a:ext cx="8305800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 err="1" smtClean="0"/>
              <a:t>ArrayAdapter</a:t>
            </a:r>
            <a:r>
              <a:rPr lang="en-IN" sz="2400" dirty="0" smtClean="0"/>
              <a:t>&lt;String&gt; </a:t>
            </a:r>
            <a:r>
              <a:rPr lang="en-IN" sz="2400" dirty="0" err="1" smtClean="0"/>
              <a:t>statesAdapter</a:t>
            </a:r>
            <a:r>
              <a:rPr lang="en-IN" sz="2400" dirty="0" smtClean="0"/>
              <a:t> = </a:t>
            </a:r>
          </a:p>
          <a:p>
            <a:pPr>
              <a:buNone/>
            </a:pPr>
            <a:r>
              <a:rPr lang="en-IN" sz="2400" dirty="0" smtClean="0"/>
              <a:t>        new </a:t>
            </a:r>
            <a:r>
              <a:rPr lang="en-IN" sz="2400" dirty="0" err="1" smtClean="0"/>
              <a:t>ArrayAdapter</a:t>
            </a:r>
            <a:r>
              <a:rPr lang="en-IN" sz="2400" dirty="0" smtClean="0"/>
              <a:t>&lt;String&gt;(</a:t>
            </a:r>
            <a:r>
              <a:rPr lang="en-IN" sz="2400" b="1" dirty="0" smtClean="0"/>
              <a:t>this</a:t>
            </a:r>
            <a:r>
              <a:rPr lang="en-IN" sz="2400" dirty="0" smtClean="0"/>
              <a:t>,</a:t>
            </a:r>
            <a:r>
              <a:rPr lang="en-IN" sz="2400" b="1" dirty="0" smtClean="0"/>
              <a:t> </a:t>
            </a:r>
            <a:r>
              <a:rPr lang="en-IN" sz="2400" dirty="0" smtClean="0"/>
              <a:t>                                 </a:t>
            </a:r>
            <a:br>
              <a:rPr lang="en-IN" sz="2400" dirty="0" smtClean="0"/>
            </a:br>
            <a:r>
              <a:rPr lang="en-IN" sz="2400" dirty="0" smtClean="0"/>
              <a:t>                 </a:t>
            </a:r>
            <a:r>
              <a:rPr lang="en-IN" sz="2400" b="1" dirty="0" smtClean="0"/>
              <a:t>android.R.layout.</a:t>
            </a:r>
            <a:r>
              <a:rPr lang="en-IN" sz="2400" b="1" i="1" dirty="0" smtClean="0"/>
              <a:t>simple_list_item_1</a:t>
            </a:r>
            <a:r>
              <a:rPr lang="en-IN" sz="2400" i="1" dirty="0" smtClean="0"/>
              <a:t>,</a:t>
            </a:r>
          </a:p>
          <a:p>
            <a:pPr>
              <a:buNone/>
            </a:pPr>
            <a:r>
              <a:rPr lang="en-IN" sz="2400" dirty="0" smtClean="0"/>
              <a:t>                  </a:t>
            </a:r>
            <a:r>
              <a:rPr lang="en-IN" sz="2400" b="1" dirty="0" smtClean="0"/>
              <a:t>states</a:t>
            </a:r>
            <a:r>
              <a:rPr lang="en-IN" sz="2400" dirty="0" smtClean="0"/>
              <a:t>);</a:t>
            </a:r>
            <a:br>
              <a:rPr lang="en-IN" sz="2400" dirty="0" smtClean="0"/>
            </a:br>
            <a:endParaRPr lang="en-IN" sz="2400" dirty="0" smtClean="0"/>
          </a:p>
          <a:p>
            <a:pPr>
              <a:buNone/>
            </a:pPr>
            <a:r>
              <a:rPr lang="en-IN" sz="2400" dirty="0" err="1" smtClean="0"/>
              <a:t>getListView</a:t>
            </a:r>
            <a:r>
              <a:rPr lang="en-IN" sz="2400" dirty="0" smtClean="0"/>
              <a:t>().</a:t>
            </a:r>
            <a:r>
              <a:rPr lang="en-IN" sz="2400" dirty="0" err="1" smtClean="0"/>
              <a:t>setAdapter</a:t>
            </a:r>
            <a:r>
              <a:rPr lang="en-IN" sz="2400" dirty="0" smtClean="0"/>
              <a:t>(</a:t>
            </a:r>
            <a:r>
              <a:rPr lang="en-IN" sz="2400" dirty="0" err="1" smtClean="0"/>
              <a:t>statesAdapter</a:t>
            </a:r>
            <a:r>
              <a:rPr lang="en-IN" sz="2400" dirty="0" smtClean="0"/>
              <a:t>);</a:t>
            </a:r>
            <a:endParaRPr lang="en-IN" sz="2400" dirty="0"/>
          </a:p>
        </p:txBody>
      </p:sp>
      <p:pic>
        <p:nvPicPr>
          <p:cNvPr id="7" name="Picture 2" descr="http://t3.gstatic.com/images?q=tbn:ANd9GcQXaCNXLSv8XWVSQXYuonE9dJAdh_mRhO55V1Cu5WirRAfhT5nJf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3483371"/>
            <a:ext cx="1828800" cy="2688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List Activity - Examples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ListActivity</a:t>
            </a:r>
            <a:r>
              <a:rPr lang="en-US" dirty="0" smtClean="0"/>
              <a:t> – Basic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r>
              <a:rPr lang="en-US" dirty="0" smtClean="0"/>
              <a:t>ListActivity2 – 1 + how to handle selected item</a:t>
            </a:r>
          </a:p>
          <a:p>
            <a:pPr lvl="1"/>
            <a:r>
              <a:rPr lang="en-US" dirty="0" smtClean="0"/>
              <a:t>Override </a:t>
            </a:r>
            <a:r>
              <a:rPr lang="en-US" dirty="0" err="1" smtClean="0"/>
              <a:t>onListItemClick</a:t>
            </a:r>
            <a:r>
              <a:rPr lang="en-US" dirty="0" smtClean="0"/>
              <a:t> in </a:t>
            </a:r>
            <a:r>
              <a:rPr lang="en-US" dirty="0" smtClean="0"/>
              <a:t>Activity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Developer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Android Emulator 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Documentation + Samples</a:t>
            </a:r>
          </a:p>
          <a:p>
            <a:pPr lvl="1"/>
            <a:r>
              <a:rPr lang="en-US" dirty="0" smtClean="0"/>
              <a:t>Platform Libraries</a:t>
            </a:r>
          </a:p>
          <a:p>
            <a:r>
              <a:rPr lang="en-US" dirty="0" smtClean="0"/>
              <a:t>Android Development Tools (ADT) for Eclipse (Recommended to begin with)</a:t>
            </a:r>
            <a:endParaRPr lang="en-IN" dirty="0"/>
          </a:p>
        </p:txBody>
      </p:sp>
      <p:pic>
        <p:nvPicPr>
          <p:cNvPr id="41986" name="Picture 2" descr="Java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3387" y="5276849"/>
            <a:ext cx="405813" cy="742951"/>
          </a:xfrm>
          <a:prstGeom prst="rect">
            <a:avLst/>
          </a:prstGeom>
          <a:noFill/>
        </p:spPr>
      </p:pic>
      <p:pic>
        <p:nvPicPr>
          <p:cNvPr id="41988" name="Picture 4" descr="Eclips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6160008"/>
            <a:ext cx="1143000" cy="621792"/>
          </a:xfrm>
          <a:prstGeom prst="rect">
            <a:avLst/>
          </a:prstGeom>
          <a:noFill/>
        </p:spPr>
      </p:pic>
      <p:pic>
        <p:nvPicPr>
          <p:cNvPr id="41990" name="Picture 6" descr="Android robot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152" y="4324349"/>
            <a:ext cx="721448" cy="857251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80226" name="Picture 2" descr="http://developer.android.com/images/emulator-wvga800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1752600"/>
            <a:ext cx="2819400" cy="25367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 On Exercise :</a:t>
            </a:r>
            <a:endParaRPr lang="en-US" b="1" dirty="0" smtClean="0"/>
          </a:p>
          <a:p>
            <a:pPr lvl="1"/>
            <a:r>
              <a:rPr lang="en-US" b="1" dirty="0" smtClean="0"/>
              <a:t>ex05 - ListActivity.docx</a:t>
            </a:r>
            <a:r>
              <a:rPr lang="en-US" dirty="0" smtClean="0"/>
              <a:t> </a:t>
            </a:r>
            <a:r>
              <a:rPr lang="en-US" dirty="0" smtClean="0"/>
              <a:t>– List Activity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2766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0843" y="1668959"/>
            <a:ext cx="501861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Building </a:t>
            </a:r>
            <a:r>
              <a:rPr lang="en-US" sz="4400" dirty="0" smtClean="0"/>
              <a:t>a </a:t>
            </a:r>
            <a:br>
              <a:rPr lang="en-US" sz="4400" dirty="0" smtClean="0"/>
            </a:br>
            <a:r>
              <a:rPr lang="en-US" sz="4400" dirty="0" smtClean="0"/>
              <a:t>Complete </a:t>
            </a:r>
            <a:br>
              <a:rPr lang="en-US" sz="4400" dirty="0" smtClean="0"/>
            </a:br>
            <a:r>
              <a:rPr lang="en-US" sz="4400" dirty="0" smtClean="0"/>
              <a:t>Android Application</a:t>
            </a:r>
            <a:endParaRPr lang="en-IN" sz="4400" dirty="0"/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8242" name="Picture 2" descr="http://farm6.staticflickr.com/5133/5477178019_10017ba9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41960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Notes </a:t>
            </a:r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Specifications</a:t>
            </a:r>
            <a:endParaRPr lang="en-US" dirty="0" smtClean="0"/>
          </a:p>
          <a:p>
            <a:pPr lvl="1"/>
            <a:r>
              <a:rPr lang="en-US" dirty="0" smtClean="0"/>
              <a:t>Show study notes for different subjects</a:t>
            </a:r>
            <a:endParaRPr lang="en-US" dirty="0" smtClean="0"/>
          </a:p>
          <a:p>
            <a:pPr lvl="1"/>
            <a:r>
              <a:rPr lang="en-US" dirty="0" smtClean="0"/>
              <a:t>User will select a particular subject</a:t>
            </a:r>
          </a:p>
          <a:p>
            <a:pPr lvl="1"/>
            <a:r>
              <a:rPr lang="en-US" dirty="0" smtClean="0"/>
              <a:t>Notes for that subject will be shown</a:t>
            </a:r>
            <a:endParaRPr lang="en-US" dirty="0" smtClean="0"/>
          </a:p>
          <a:p>
            <a:pPr lvl="1"/>
            <a:r>
              <a:rPr lang="en-US" b="1" dirty="0" smtClean="0"/>
              <a:t>Future Extensions</a:t>
            </a:r>
          </a:p>
          <a:p>
            <a:pPr lvl="2"/>
            <a:r>
              <a:rPr lang="en-US" dirty="0" smtClean="0"/>
              <a:t>User can add notes</a:t>
            </a: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Notes Application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Features to be used</a:t>
            </a:r>
          </a:p>
          <a:p>
            <a:pPr lvl="1"/>
            <a:r>
              <a:rPr lang="en-US" dirty="0" smtClean="0"/>
              <a:t>Activities </a:t>
            </a:r>
            <a:r>
              <a:rPr lang="en-US" b="1" dirty="0" smtClean="0"/>
              <a:t>[Multiple Screens]</a:t>
            </a:r>
          </a:p>
          <a:p>
            <a:pPr lvl="1"/>
            <a:r>
              <a:rPr lang="en-US" dirty="0" smtClean="0"/>
              <a:t>Layouts for all activities </a:t>
            </a:r>
            <a:r>
              <a:rPr lang="en-US" b="1" dirty="0" smtClean="0"/>
              <a:t>[</a:t>
            </a:r>
            <a:r>
              <a:rPr lang="en-US" b="1" dirty="0" err="1" smtClean="0"/>
              <a:t>LinearLayout</a:t>
            </a:r>
            <a:r>
              <a:rPr lang="en-US" b="1" dirty="0" smtClean="0"/>
              <a:t>]</a:t>
            </a:r>
          </a:p>
          <a:p>
            <a:pPr lvl="1"/>
            <a:r>
              <a:rPr lang="en-US" b="1" dirty="0" err="1" smtClean="0"/>
              <a:t>ListActivity</a:t>
            </a:r>
            <a:r>
              <a:rPr lang="en-US" b="1" dirty="0" smtClean="0"/>
              <a:t> </a:t>
            </a:r>
            <a:r>
              <a:rPr lang="en-US" dirty="0" smtClean="0"/>
              <a:t>[for showing different subjects]</a:t>
            </a:r>
            <a:endParaRPr lang="en-US" b="1" dirty="0" smtClean="0"/>
          </a:p>
          <a:p>
            <a:pPr lvl="1"/>
            <a:r>
              <a:rPr lang="en-US" b="1" dirty="0" smtClean="0"/>
              <a:t>Built in </a:t>
            </a:r>
            <a:r>
              <a:rPr lang="en-US" b="1" dirty="0" smtClean="0"/>
              <a:t>Intents</a:t>
            </a:r>
            <a:endParaRPr lang="en-US" b="1" dirty="0" smtClean="0"/>
          </a:p>
          <a:p>
            <a:pPr lvl="2"/>
            <a:r>
              <a:rPr lang="en-US" dirty="0" smtClean="0"/>
              <a:t>Launch </a:t>
            </a:r>
            <a:r>
              <a:rPr lang="en-US" dirty="0" smtClean="0"/>
              <a:t>Email App to share Quote via Email</a:t>
            </a:r>
          </a:p>
          <a:p>
            <a:pPr lvl="1"/>
            <a:r>
              <a:rPr lang="en-US" dirty="0" smtClean="0"/>
              <a:t>File based database to store </a:t>
            </a:r>
            <a:r>
              <a:rPr lang="en-US" dirty="0" smtClean="0"/>
              <a:t>notes</a:t>
            </a:r>
          </a:p>
          <a:p>
            <a:pPr lvl="1"/>
            <a:r>
              <a:rPr lang="en-US" dirty="0" err="1" smtClean="0"/>
              <a:t>WebView</a:t>
            </a:r>
            <a:r>
              <a:rPr lang="en-US" dirty="0" smtClean="0"/>
              <a:t> to show study notes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Notes App </a:t>
            </a:r>
            <a:r>
              <a:rPr lang="en-US" dirty="0" smtClean="0"/>
              <a:t>in Action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err="1" smtClean="0"/>
              <a:t>MainActivity</a:t>
            </a:r>
            <a:r>
              <a:rPr lang="en-US" dirty="0" smtClean="0"/>
              <a:t> – </a:t>
            </a:r>
            <a:r>
              <a:rPr lang="en-US" dirty="0" smtClean="0"/>
              <a:t>Shows Main Menu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133600"/>
            <a:ext cx="2286000" cy="4067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2286000" cy="4067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Notes </a:t>
            </a:r>
            <a:r>
              <a:rPr lang="en-US" dirty="0" smtClean="0"/>
              <a:t>App in Action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List of Subjects </a:t>
            </a:r>
            <a:r>
              <a:rPr lang="en-US" dirty="0" smtClean="0">
                <a:sym typeface="Wingdings" pitchFamily="2" charset="2"/>
              </a:rPr>
              <a:t> Subject Notes</a:t>
            </a:r>
            <a:endParaRPr lang="en-US" dirty="0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362200" y="3657600"/>
            <a:ext cx="1371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362200"/>
            <a:ext cx="2209800" cy="393160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209800"/>
            <a:ext cx="2286000" cy="4067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5" name="Elbow Connector 14"/>
          <p:cNvCxnSpPr/>
          <p:nvPr/>
        </p:nvCxnSpPr>
        <p:spPr>
          <a:xfrm>
            <a:off x="5562600" y="3733800"/>
            <a:ext cx="14478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Notes </a:t>
            </a:r>
            <a:r>
              <a:rPr lang="en-US" dirty="0" smtClean="0"/>
              <a:t>App in Action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About App – Displays a Dialog box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057400"/>
            <a:ext cx="2286000" cy="419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33600"/>
            <a:ext cx="2286000" cy="4067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1" name="Elbow Connector 10"/>
          <p:cNvCxnSpPr/>
          <p:nvPr/>
        </p:nvCxnSpPr>
        <p:spPr>
          <a:xfrm flipV="1">
            <a:off x="2590800" y="4419600"/>
            <a:ext cx="2362200" cy="76200"/>
          </a:xfrm>
          <a:prstGeom prst="bentConnector3">
            <a:avLst>
              <a:gd name="adj1" fmla="val 5059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Notes App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Import the Project : </a:t>
            </a:r>
            <a:r>
              <a:rPr lang="en-US" dirty="0" err="1" smtClean="0"/>
              <a:t>StudyNotes</a:t>
            </a:r>
            <a:r>
              <a:rPr lang="en-US" dirty="0" smtClean="0"/>
              <a:t> into your Eclipse workspace</a:t>
            </a:r>
          </a:p>
          <a:p>
            <a:r>
              <a:rPr lang="en-US" dirty="0" smtClean="0"/>
              <a:t>File -&gt; Import </a:t>
            </a:r>
          </a:p>
          <a:p>
            <a:r>
              <a:rPr lang="en-US" dirty="0" smtClean="0"/>
              <a:t>Navigate to the folder of </a:t>
            </a:r>
            <a:r>
              <a:rPr lang="en-US" dirty="0" err="1" smtClean="0"/>
              <a:t>StudyNotes</a:t>
            </a:r>
            <a:r>
              <a:rPr lang="en-US" dirty="0" smtClean="0"/>
              <a:t> App and check Copy into Workspace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http://farm6.staticflickr.com/5213/5473973907_0b254152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495800"/>
            <a:ext cx="1728292" cy="1789122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2181" y="1668959"/>
            <a:ext cx="64459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Android Marketplace – </a:t>
            </a:r>
          </a:p>
          <a:p>
            <a:pPr algn="ctr"/>
            <a:r>
              <a:rPr lang="en-US" sz="4400" dirty="0" smtClean="0"/>
              <a:t>Packaging + Distributing </a:t>
            </a:r>
            <a:br>
              <a:rPr lang="en-US" sz="4400" dirty="0" smtClean="0"/>
            </a:br>
            <a:r>
              <a:rPr lang="en-US" sz="4400" dirty="0" smtClean="0"/>
              <a:t>Your Application</a:t>
            </a:r>
            <a:endParaRPr lang="en-IN" sz="4400" dirty="0"/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4953000"/>
            <a:ext cx="32861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Android Marketplace (Google Play)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http://play.google.com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6513" y="2286000"/>
            <a:ext cx="570168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http://upload.wikimedia.org/wikipedia/en/thumb/5/52/Play_Store_app.png/170px-Play_Store_ap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50" y="2514600"/>
            <a:ext cx="1619250" cy="3248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Development Environment Setup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</a:p>
          <a:p>
            <a:r>
              <a:rPr lang="en-US" dirty="0" smtClean="0"/>
              <a:t>ADT Bundle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Android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Latest Android SDK/Tools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http://farm6.staticflickr.com/5191/5876054447_2ff86fe4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1615" y="3048000"/>
            <a:ext cx="3073785" cy="3043048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6400800" y="1828800"/>
            <a:ext cx="2397848" cy="857251"/>
            <a:chOff x="5679352" y="3581400"/>
            <a:chExt cx="2397848" cy="857251"/>
          </a:xfrm>
        </p:grpSpPr>
        <p:pic>
          <p:nvPicPr>
            <p:cNvPr id="8" name="Picture 2" descr="Java logo.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79352" y="3581400"/>
              <a:ext cx="405813" cy="742951"/>
            </a:xfrm>
            <a:prstGeom prst="rect">
              <a:avLst/>
            </a:prstGeom>
            <a:noFill/>
          </p:spPr>
        </p:pic>
        <p:pic>
          <p:nvPicPr>
            <p:cNvPr id="9" name="Picture 4" descr="Eclipse-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36552" y="3733800"/>
              <a:ext cx="1143000" cy="621792"/>
            </a:xfrm>
            <a:prstGeom prst="rect">
              <a:avLst/>
            </a:prstGeom>
            <a:noFill/>
          </p:spPr>
        </p:pic>
        <p:pic>
          <p:nvPicPr>
            <p:cNvPr id="10" name="Picture 6" descr="Android robot.sv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5752" y="3581400"/>
              <a:ext cx="721448" cy="8572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Web application + Android Application</a:t>
            </a:r>
          </a:p>
          <a:p>
            <a:r>
              <a:rPr lang="en-US" dirty="0" smtClean="0"/>
              <a:t>Single Marketplace for eBooks, Music, Movies and Android Applications</a:t>
            </a:r>
          </a:p>
          <a:p>
            <a:r>
              <a:rPr lang="en-US" dirty="0" smtClean="0"/>
              <a:t>Filters out the above categories if services are not available in particular country</a:t>
            </a:r>
          </a:p>
          <a:p>
            <a:r>
              <a:rPr lang="en-US" dirty="0" smtClean="0"/>
              <a:t>Publisher Account</a:t>
            </a:r>
          </a:p>
          <a:p>
            <a:pPr lvl="1"/>
            <a:r>
              <a:rPr lang="en-US" dirty="0" smtClean="0"/>
              <a:t>Google Account</a:t>
            </a:r>
          </a:p>
          <a:p>
            <a:pPr lvl="1"/>
            <a:r>
              <a:rPr lang="en-US" dirty="0" smtClean="0"/>
              <a:t>Free Apps and Paid Apps (30% commission)</a:t>
            </a:r>
          </a:p>
          <a:p>
            <a:pPr lvl="1"/>
            <a:r>
              <a:rPr lang="en-US" dirty="0" smtClean="0"/>
              <a:t>Download Free Apps</a:t>
            </a:r>
          </a:p>
          <a:p>
            <a:pPr lvl="1"/>
            <a:r>
              <a:rPr lang="en-US" dirty="0" smtClean="0"/>
              <a:t>Download Paid Apps</a:t>
            </a:r>
          </a:p>
          <a:p>
            <a:pPr lvl="1"/>
            <a:r>
              <a:rPr lang="en-US" dirty="0" smtClean="0"/>
              <a:t>$25 Registration Fee</a:t>
            </a:r>
          </a:p>
          <a:p>
            <a:pPr lvl="1"/>
            <a:r>
              <a:rPr lang="en-US" dirty="0" smtClean="0"/>
              <a:t>Application Approval - Immediate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125954" name="Picture 2" descr="http://4.bp.blogspot.com/-6DNMnpudT4s/ThyCyYj4ZhI/AAAAAAAAAGI/nDvyN2Dufyg/s400/market_home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3505200"/>
            <a:ext cx="1554480" cy="2590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67000"/>
            <a:ext cx="6248400" cy="352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dirty="0" smtClean="0"/>
              <a:t>For the Publisher – Login and visit </a:t>
            </a:r>
            <a:r>
              <a:rPr lang="en-US" dirty="0" smtClean="0">
                <a:hlinkClick r:id="rId3"/>
              </a:rPr>
              <a:t>https://play.google.com/apps/publish/Home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Build the APK – Short Check List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385048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 Your Application</a:t>
            </a:r>
          </a:p>
          <a:p>
            <a:r>
              <a:rPr lang="en-US" sz="2800" dirty="0" smtClean="0"/>
              <a:t>Review your AndroidManifest.xml file</a:t>
            </a:r>
          </a:p>
          <a:p>
            <a:pPr lvl="1"/>
            <a:r>
              <a:rPr lang="en-US" sz="2000" dirty="0" smtClean="0"/>
              <a:t>Permissions  (&lt;uses-permission&gt;)</a:t>
            </a:r>
          </a:p>
          <a:p>
            <a:pPr lvl="1"/>
            <a:r>
              <a:rPr lang="en-US" sz="2000" dirty="0" smtClean="0"/>
              <a:t>Icon and Label</a:t>
            </a:r>
          </a:p>
          <a:p>
            <a:pPr lvl="1"/>
            <a:r>
              <a:rPr lang="en-US" sz="2000" dirty="0" smtClean="0"/>
              <a:t>Application Version</a:t>
            </a:r>
          </a:p>
          <a:p>
            <a:pPr lvl="1"/>
            <a:r>
              <a:rPr lang="en-US" sz="2000" dirty="0" smtClean="0"/>
              <a:t>API Level : &lt;uses-</a:t>
            </a:r>
            <a:r>
              <a:rPr lang="en-US" sz="2000" dirty="0" err="1" smtClean="0"/>
              <a:t>sdk</a:t>
            </a:r>
            <a:r>
              <a:rPr lang="en-US" sz="2000" dirty="0" smtClean="0"/>
              <a:t>&gt;, </a:t>
            </a:r>
            <a:r>
              <a:rPr lang="en-US" sz="2000" dirty="0" err="1" smtClean="0"/>
              <a:t>minSDKVersion</a:t>
            </a:r>
            <a:r>
              <a:rPr lang="en-US" sz="2000" dirty="0" smtClean="0"/>
              <a:t>, </a:t>
            </a:r>
            <a:r>
              <a:rPr lang="en-US" sz="2000" dirty="0" err="1" smtClean="0"/>
              <a:t>targetSDKVersion</a:t>
            </a:r>
            <a:endParaRPr lang="en-US" sz="2000" dirty="0" smtClean="0"/>
          </a:p>
          <a:p>
            <a:pPr lvl="1"/>
            <a:r>
              <a:rPr lang="en-IN" sz="1800" dirty="0" smtClean="0">
                <a:hlinkClick r:id="rId2"/>
              </a:rPr>
              <a:t>http://developer.android.com/guide/appendix/market-filters.html</a:t>
            </a:r>
            <a:endParaRPr lang="en-US" sz="2400" dirty="0" smtClean="0"/>
          </a:p>
          <a:p>
            <a:r>
              <a:rPr lang="en-US" sz="2800" dirty="0" smtClean="0"/>
              <a:t>Compile Your Application</a:t>
            </a:r>
          </a:p>
          <a:p>
            <a:r>
              <a:rPr lang="en-US" sz="2800" dirty="0" smtClean="0"/>
              <a:t>Export Signed Application (.APK) </a:t>
            </a:r>
          </a:p>
          <a:p>
            <a:pPr lvl="1">
              <a:buNone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Marketplace - Publish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Upload the APK</a:t>
            </a:r>
          </a:p>
          <a:p>
            <a:r>
              <a:rPr lang="en-US" dirty="0" smtClean="0"/>
              <a:t>Provide 2 screenshots</a:t>
            </a:r>
          </a:p>
          <a:p>
            <a:r>
              <a:rPr lang="en-US" dirty="0" smtClean="0"/>
              <a:t>Provide 1 High Resolution Image Icon (512 x 512)</a:t>
            </a:r>
          </a:p>
          <a:p>
            <a:r>
              <a:rPr lang="en-US" dirty="0" smtClean="0"/>
              <a:t>Title , Description, Recent Changes</a:t>
            </a:r>
          </a:p>
          <a:p>
            <a:r>
              <a:rPr lang="en-US" dirty="0" smtClean="0"/>
              <a:t>Application Type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Contact Details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6" name="Picture 4" descr="http://www.android.com/images/brand/60_avail_market_log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0"/>
            <a:ext cx="2476500" cy="571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APK Creation.docx</a:t>
            </a:r>
            <a:r>
              <a:rPr lang="en-US" dirty="0" smtClean="0"/>
              <a:t> </a:t>
            </a:r>
            <a:r>
              <a:rPr lang="en-US" dirty="0" smtClean="0"/>
              <a:t>– Generating a APK file for your Android Application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94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2766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Android APIs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Persistence APIs</a:t>
            </a:r>
            <a:endParaRPr lang="en-US" dirty="0" smtClean="0"/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Maps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and more …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95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1242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6" name="Picture 4" descr="http://t3.gstatic.com/images?q=tbn:ANd9GcT7ZIMKr9wF68kGf-vNXWpL-Zls_JH5Cb8g0DtCDbVE-2qucxvm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267200"/>
            <a:ext cx="1905000" cy="223921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back and absorb the material</a:t>
            </a:r>
          </a:p>
          <a:p>
            <a:r>
              <a:rPr lang="en-US" dirty="0" smtClean="0"/>
              <a:t>Take a look at the examples again</a:t>
            </a:r>
          </a:p>
          <a:p>
            <a:r>
              <a:rPr lang="en-US" dirty="0" smtClean="0"/>
              <a:t>Determine what features you need</a:t>
            </a:r>
            <a:br>
              <a:rPr lang="en-US" dirty="0" smtClean="0"/>
            </a:br>
            <a:r>
              <a:rPr lang="en-US" dirty="0" smtClean="0"/>
              <a:t>in your mobile app</a:t>
            </a:r>
          </a:p>
          <a:p>
            <a:r>
              <a:rPr lang="en-US" dirty="0" smtClean="0">
                <a:sym typeface="Wingdings" pitchFamily="2" charset="2"/>
              </a:rPr>
              <a:t>Refer to </a:t>
            </a:r>
            <a:r>
              <a:rPr lang="en-US" sz="2400" b="1" dirty="0" smtClean="0">
                <a:sym typeface="Wingdings" pitchFamily="2" charset="2"/>
                <a:hlinkClick r:id="rId3"/>
              </a:rPr>
              <a:t>http://developer.android.com</a:t>
            </a:r>
            <a:endParaRPr lang="en-US" sz="2400" b="1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Developer Resources:</a:t>
            </a:r>
            <a:r>
              <a:rPr lang="en-US" sz="2400" b="1" dirty="0" smtClean="0">
                <a:sym typeface="Wingdings" pitchFamily="2" charset="2"/>
              </a:rPr>
              <a:t/>
            </a:r>
            <a:br>
              <a:rPr lang="en-US" sz="2400" b="1" dirty="0" smtClean="0">
                <a:sym typeface="Wingdings" pitchFamily="2" charset="2"/>
              </a:rPr>
            </a:br>
            <a:r>
              <a:rPr lang="en-IN" sz="2400" b="1" dirty="0" smtClean="0">
                <a:hlinkClick r:id="rId4"/>
              </a:rPr>
              <a:t> http://developer.android.com/index.html</a:t>
            </a:r>
            <a:endParaRPr lang="en-US" sz="2000" b="1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Marketplace Account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96</a:t>
            </a:fld>
            <a:endParaRPr lang="en-US" dirty="0"/>
          </a:p>
        </p:txBody>
      </p:sp>
      <p:pic>
        <p:nvPicPr>
          <p:cNvPr id="141314" name="Picture 2" descr="http://t1.gstatic.com/images?q=tbn:ANd9GcQzhjpyHw7_dwHDFmNG2h7esGc8GkH1JyHDgnLhiJVBXqy5oou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752600"/>
            <a:ext cx="1763919" cy="1009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http://t1.gstatic.com/images?q=tbn:ANd9GcQQ3I86Iau5vBFr4sZ9SP7hKmiejMNjWMh2yyFGP5Mfh4V23BsA1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76200"/>
            <a:ext cx="5086543" cy="3810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2286000"/>
          </a:xfrm>
        </p:spPr>
        <p:txBody>
          <a:bodyPr/>
          <a:lstStyle/>
          <a:p>
            <a:r>
              <a:rPr lang="en-US" dirty="0" smtClean="0"/>
              <a:t>Q &amp; A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3"/>
              </a:rPr>
              <a:t>http://www.mindstormsoftware.com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4"/>
              </a:rPr>
              <a:t>romin.irani@mindstormsoftware.com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iRomin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97</a:t>
            </a:fld>
            <a:endParaRPr lang="en-US" dirty="0"/>
          </a:p>
        </p:txBody>
      </p:sp>
      <p:pic>
        <p:nvPicPr>
          <p:cNvPr id="126980" name="Picture 4" descr="http://t1.gstatic.com/images?q=tbn:ANd9GcRtr1GzsJUE4UIsL9uEqT66B0QjyuE5cGCDiaRYAqJBWFVaACf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4933949"/>
            <a:ext cx="135255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16724</TotalTime>
  <Words>2542</Words>
  <Application>Microsoft Office PowerPoint</Application>
  <PresentationFormat>On-screen Show (4:3)</PresentationFormat>
  <Paragraphs>761</Paragraphs>
  <Slides>97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Median</vt:lpstr>
      <vt:lpstr>Slide 1</vt:lpstr>
      <vt:lpstr>Goals of Workshop</vt:lpstr>
      <vt:lpstr>What is Android?</vt:lpstr>
      <vt:lpstr>Android - History</vt:lpstr>
      <vt:lpstr>Android Device Dashboard</vt:lpstr>
      <vt:lpstr>Why Android?</vt:lpstr>
      <vt:lpstr>     Android Market</vt:lpstr>
      <vt:lpstr>Android Developer Tools</vt:lpstr>
      <vt:lpstr>Development Environment Setup</vt:lpstr>
      <vt:lpstr>Tools Needed – Java SDK</vt:lpstr>
      <vt:lpstr>Tools Needed – Android SDK</vt:lpstr>
      <vt:lpstr>Android Starter Package - Setup</vt:lpstr>
      <vt:lpstr>Android Starter Package - Setup</vt:lpstr>
      <vt:lpstr>Android SDK Manager</vt:lpstr>
      <vt:lpstr>Android Virtual Device</vt:lpstr>
      <vt:lpstr>Android Virtual Device - Create</vt:lpstr>
      <vt:lpstr>Android Virtual Device - Create</vt:lpstr>
      <vt:lpstr>Android Virtual Device - Start</vt:lpstr>
      <vt:lpstr>Android Emulator</vt:lpstr>
      <vt:lpstr>Development Setup</vt:lpstr>
      <vt:lpstr>Slide 21</vt:lpstr>
      <vt:lpstr>Hello World In Android</vt:lpstr>
      <vt:lpstr>Slide 23</vt:lpstr>
      <vt:lpstr>Project Structure</vt:lpstr>
      <vt:lpstr>Android Manifest XML</vt:lpstr>
      <vt:lpstr>Android Manifest XML</vt:lpstr>
      <vt:lpstr>Project Structure - Source</vt:lpstr>
      <vt:lpstr>Project Structure - Layout</vt:lpstr>
      <vt:lpstr>Project Structure – Image Resources</vt:lpstr>
      <vt:lpstr>Project Structure – strings.xml</vt:lpstr>
      <vt:lpstr>Hands On Exercise</vt:lpstr>
      <vt:lpstr>Slide 32</vt:lpstr>
      <vt:lpstr>Android Application - Minimal</vt:lpstr>
      <vt:lpstr>Android Activity</vt:lpstr>
      <vt:lpstr>Android Activity</vt:lpstr>
      <vt:lpstr>Android Activity</vt:lpstr>
      <vt:lpstr>Android Activity – User Interface</vt:lpstr>
      <vt:lpstr>Android Activity - Manifest</vt:lpstr>
      <vt:lpstr>Multiple Activities</vt:lpstr>
      <vt:lpstr>Android - Intent</vt:lpstr>
      <vt:lpstr>Android – Explicit Intent</vt:lpstr>
      <vt:lpstr>Android – Explicit Intent</vt:lpstr>
      <vt:lpstr>Android – Passing Data</vt:lpstr>
      <vt:lpstr>Android – Passing Data</vt:lpstr>
      <vt:lpstr>Hands On Exercise</vt:lpstr>
      <vt:lpstr>Android Activities - Examples</vt:lpstr>
      <vt:lpstr>Slide 47</vt:lpstr>
      <vt:lpstr>Android – Implicit Intent</vt:lpstr>
      <vt:lpstr>Android – Implicit Intent</vt:lpstr>
      <vt:lpstr>Android – Implicit Intent</vt:lpstr>
      <vt:lpstr>Android – Browse URL</vt:lpstr>
      <vt:lpstr>Android – Dial</vt:lpstr>
      <vt:lpstr>Android – Call </vt:lpstr>
      <vt:lpstr>Android - Call</vt:lpstr>
      <vt:lpstr>Android – Send Email</vt:lpstr>
      <vt:lpstr>Android – Send SMS</vt:lpstr>
      <vt:lpstr>Hands On Exercise</vt:lpstr>
      <vt:lpstr>Slide 58</vt:lpstr>
      <vt:lpstr>Android UI</vt:lpstr>
      <vt:lpstr>Android UI - ViewGroup</vt:lpstr>
      <vt:lpstr>Android UI – View Types</vt:lpstr>
      <vt:lpstr>Android UI – Basic Views</vt:lpstr>
      <vt:lpstr>Android UI – Basic Views</vt:lpstr>
      <vt:lpstr>Android UI – Basic Views</vt:lpstr>
      <vt:lpstr>Android UI – View Declaration</vt:lpstr>
      <vt:lpstr>Android UI – Event Handling</vt:lpstr>
      <vt:lpstr>Android UI – Layout</vt:lpstr>
      <vt:lpstr>Android UI – Linear Layout</vt:lpstr>
      <vt:lpstr>Android UI – Linear Layout</vt:lpstr>
      <vt:lpstr>Android UI – Relative Layout</vt:lpstr>
      <vt:lpstr>Android UI – Relative Layout</vt:lpstr>
      <vt:lpstr>Android UI – Relative Layout</vt:lpstr>
      <vt:lpstr>Android UI - Layout</vt:lpstr>
      <vt:lpstr>Hands On Exercise</vt:lpstr>
      <vt:lpstr>Slide 75</vt:lpstr>
      <vt:lpstr>Android – ListActivity</vt:lpstr>
      <vt:lpstr>Android – Array Adapter</vt:lpstr>
      <vt:lpstr>Android – List Activity – sample code</vt:lpstr>
      <vt:lpstr>Android List Activity - Examples</vt:lpstr>
      <vt:lpstr>Hands On Exercise</vt:lpstr>
      <vt:lpstr>Slide 81</vt:lpstr>
      <vt:lpstr>Study Notes Application</vt:lpstr>
      <vt:lpstr>Study Notes Application</vt:lpstr>
      <vt:lpstr>Study Notes App in Action</vt:lpstr>
      <vt:lpstr>Study Notes App in Action</vt:lpstr>
      <vt:lpstr>Study Notes App in Action</vt:lpstr>
      <vt:lpstr>Study Notes App</vt:lpstr>
      <vt:lpstr>Slide 88</vt:lpstr>
      <vt:lpstr>Android Marketplace (Google Play)</vt:lpstr>
      <vt:lpstr>Android Marketplace</vt:lpstr>
      <vt:lpstr>Android Marketplace</vt:lpstr>
      <vt:lpstr>Build the APK – Short Check List</vt:lpstr>
      <vt:lpstr>Android Marketplace - Publish</vt:lpstr>
      <vt:lpstr>Hands On Exercise</vt:lpstr>
      <vt:lpstr>Android APIs</vt:lpstr>
      <vt:lpstr>Next Steps</vt:lpstr>
      <vt:lpstr>Slide 97</vt:lpstr>
    </vt:vector>
  </TitlesOfParts>
  <Company>Mind Storm Software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Romin Irani</dc:creator>
  <cp:lastModifiedBy>irani_r</cp:lastModifiedBy>
  <cp:revision>778</cp:revision>
  <dcterms:created xsi:type="dcterms:W3CDTF">2011-09-04T11:04:46Z</dcterms:created>
  <dcterms:modified xsi:type="dcterms:W3CDTF">2013-03-16T14:59:22Z</dcterms:modified>
</cp:coreProperties>
</file>