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33" autoAdjust="0"/>
  </p:normalViewPr>
  <p:slideViewPr>
    <p:cSldViewPr>
      <p:cViewPr>
        <p:scale>
          <a:sx n="75" d="100"/>
          <a:sy n="75" d="100"/>
        </p:scale>
        <p:origin x="-2016" y="-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4E7F8-EDDB-4C7D-B293-32F77D989A1D}" type="datetimeFigureOut">
              <a:rPr lang="ru-RU" smtClean="0"/>
              <a:t>03.09.2017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BADFC-BE40-4945-91DC-DBE6E97A598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Required</a:t>
            </a:r>
            <a:r>
              <a:rPr lang="ru-RU" dirty="0" smtClean="0">
                <a:solidFill>
                  <a:srgbClr val="00B050"/>
                </a:solidFill>
              </a:rPr>
              <a:t> – обязательное поле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BADFC-BE40-4945-91DC-DBE6E97A598E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Placeholder</a:t>
            </a:r>
            <a:r>
              <a:rPr lang="ru-RU" dirty="0" smtClean="0"/>
              <a:t> - подсказка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BADFC-BE40-4945-91DC-DBE6E97A598E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F8B4BF3-299A-4C09-B360-2FD1E6C11D90}" type="datetimeFigureOut">
              <a:rPr lang="ru-RU" smtClean="0"/>
              <a:pPr/>
              <a:t>03.09.2017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FC773B0-E699-4ABF-9B01-02EF8F98777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BF3-299A-4C09-B360-2FD1E6C11D90}" type="datetimeFigureOut">
              <a:rPr lang="ru-RU" smtClean="0"/>
              <a:pPr/>
              <a:t>03.09.2017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0-E699-4ABF-9B01-02EF8F98777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BF3-299A-4C09-B360-2FD1E6C11D90}" type="datetimeFigureOut">
              <a:rPr lang="ru-RU" smtClean="0"/>
              <a:pPr/>
              <a:t>03.09.2017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0-E699-4ABF-9B01-02EF8F98777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8B4BF3-299A-4C09-B360-2FD1E6C11D90}" type="datetimeFigureOut">
              <a:rPr lang="ru-RU" smtClean="0"/>
              <a:pPr/>
              <a:t>03.09.2017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C773B0-E699-4ABF-9B01-02EF8F98777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F8B4BF3-299A-4C09-B360-2FD1E6C11D90}" type="datetimeFigureOut">
              <a:rPr lang="ru-RU" smtClean="0"/>
              <a:pPr/>
              <a:t>03.09.2017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FC773B0-E699-4ABF-9B01-02EF8F98777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BF3-299A-4C09-B360-2FD1E6C11D90}" type="datetimeFigureOut">
              <a:rPr lang="ru-RU" smtClean="0"/>
              <a:pPr/>
              <a:t>03.09.2017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0-E699-4ABF-9B01-02EF8F98777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BF3-299A-4C09-B360-2FD1E6C11D90}" type="datetimeFigureOut">
              <a:rPr lang="ru-RU" smtClean="0"/>
              <a:pPr/>
              <a:t>03.09.2017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0-E699-4ABF-9B01-02EF8F98777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F8B4BF3-299A-4C09-B360-2FD1E6C11D90}" type="datetimeFigureOut">
              <a:rPr lang="ru-RU" smtClean="0"/>
              <a:pPr/>
              <a:t>03.09.2017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C773B0-E699-4ABF-9B01-02EF8F98777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4BF3-299A-4C09-B360-2FD1E6C11D90}" type="datetimeFigureOut">
              <a:rPr lang="ru-RU" smtClean="0"/>
              <a:pPr/>
              <a:t>03.09.2017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73B0-E699-4ABF-9B01-02EF8F98777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8B4BF3-299A-4C09-B360-2FD1E6C11D90}" type="datetimeFigureOut">
              <a:rPr lang="ru-RU" smtClean="0"/>
              <a:pPr/>
              <a:t>03.09.2017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C773B0-E699-4ABF-9B01-02EF8F98777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F8B4BF3-299A-4C09-B360-2FD1E6C11D90}" type="datetimeFigureOut">
              <a:rPr lang="ru-RU" smtClean="0"/>
              <a:pPr/>
              <a:t>03.09.2017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C773B0-E699-4ABF-9B01-02EF8F98777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F8B4BF3-299A-4C09-B360-2FD1E6C11D90}" type="datetimeFigureOut">
              <a:rPr lang="ru-RU" smtClean="0"/>
              <a:pPr/>
              <a:t>03.09.2017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FC773B0-E699-4ABF-9B01-02EF8F98777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useller.com/lessons.php?rub=43&amp;id=265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-server.ru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denwer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apachefriends.org/ru/index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ruseller.com/lessons.php?rub=1&amp;id=205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hotoshop-master.r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Обратная связь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Формы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9316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Блокировка</a:t>
            </a:r>
            <a:br>
              <a:rPr lang="ru-RU" dirty="0" smtClean="0"/>
            </a:br>
            <a:r>
              <a:rPr lang="ru-RU" dirty="0" smtClean="0"/>
              <a:t>только чтение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isabled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eadonly</a:t>
            </a:r>
            <a:endParaRPr lang="en-US" dirty="0" smtClean="0"/>
          </a:p>
          <a:p>
            <a:r>
              <a:rPr lang="en-US" dirty="0" smtClean="0"/>
              <a:t>Placeholder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ruseller.com/lessons.php?rub=43&amp;id=2658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7229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обработчик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www.denwer.ru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open-server.ru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www.apachefriends.org/ru/index.html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12776"/>
            <a:ext cx="22955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206" y="2708920"/>
            <a:ext cx="33051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05" y="4653136"/>
            <a:ext cx="26193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7532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Отправка данных</a:t>
            </a:r>
            <a:br>
              <a:rPr lang="ru-RU" dirty="0" smtClean="0"/>
            </a:br>
            <a:r>
              <a:rPr lang="en-US" dirty="0" smtClean="0"/>
              <a:t>GET </a:t>
            </a:r>
            <a:r>
              <a:rPr lang="ru-RU" dirty="0" smtClean="0"/>
              <a:t>или </a:t>
            </a:r>
            <a:r>
              <a:rPr lang="en-US" dirty="0" smtClean="0"/>
              <a:t>POST?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$_GET[‘name’]</a:t>
            </a:r>
          </a:p>
          <a:p>
            <a:endParaRPr lang="en-US" dirty="0"/>
          </a:p>
          <a:p>
            <a:r>
              <a:rPr lang="en-US" dirty="0" smtClean="0"/>
              <a:t>$_POST[‘name’]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65715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Руководство по размещению меток в формах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ruseller.com/lessons.php?rub=1&amp;id=2050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0390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Бесит </a:t>
            </a:r>
            <a:r>
              <a:rPr lang="ru-RU" dirty="0" err="1"/>
              <a:t>валидация</a:t>
            </a:r>
            <a:r>
              <a:rPr lang="ru-RU" dirty="0"/>
              <a:t>, которая добавляется к полям формы, если вы пользуетесь HTML5?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/>
              <a:t>отключения </a:t>
            </a:r>
            <a:r>
              <a:rPr lang="ru-RU" dirty="0" err="1"/>
              <a:t>валидации</a:t>
            </a:r>
            <a:r>
              <a:rPr lang="ru-RU" dirty="0"/>
              <a:t> нужно подставить специальный атрибут </a:t>
            </a:r>
            <a:r>
              <a:rPr lang="ru-RU" dirty="0" err="1">
                <a:solidFill>
                  <a:srgbClr val="FF0000"/>
                </a:solidFill>
              </a:rPr>
              <a:t>novalidate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&lt;</a:t>
            </a:r>
            <a:r>
              <a:rPr lang="ru-RU" dirty="0" err="1"/>
              <a:t>form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="</a:t>
            </a:r>
            <a:r>
              <a:rPr lang="ru-RU" dirty="0" err="1"/>
              <a:t>post</a:t>
            </a:r>
            <a:r>
              <a:rPr lang="ru-RU" dirty="0"/>
              <a:t>" </a:t>
            </a:r>
            <a:r>
              <a:rPr lang="ru-RU" dirty="0" err="1"/>
              <a:t>action</a:t>
            </a:r>
            <a:r>
              <a:rPr lang="ru-RU" dirty="0"/>
              <a:t>="/</a:t>
            </a:r>
            <a:r>
              <a:rPr lang="ru-RU" dirty="0" err="1"/>
              <a:t>foo</a:t>
            </a:r>
            <a:r>
              <a:rPr lang="ru-RU" dirty="0"/>
              <a:t>" </a:t>
            </a:r>
            <a:r>
              <a:rPr lang="ru-RU" dirty="0" err="1">
                <a:solidFill>
                  <a:srgbClr val="FF0000"/>
                </a:solidFill>
              </a:rPr>
              <a:t>novalidate</a:t>
            </a:r>
            <a:r>
              <a:rPr lang="ru-RU" dirty="0"/>
              <a:t>&gt;...&lt;/</a:t>
            </a:r>
            <a:r>
              <a:rPr lang="ru-RU" dirty="0" err="1"/>
              <a:t>form</a:t>
            </a:r>
            <a:r>
              <a:rPr lang="ru-RU" dirty="0"/>
              <a:t>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7812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&lt;form </a:t>
            </a:r>
            <a:r>
              <a:rPr lang="en-US" dirty="0" smtClean="0">
                <a:solidFill>
                  <a:srgbClr val="FF0000"/>
                </a:solidFill>
              </a:rPr>
              <a:t>action</a:t>
            </a:r>
            <a:r>
              <a:rPr lang="en-US" dirty="0" smtClean="0"/>
              <a:t>=“</a:t>
            </a:r>
            <a:r>
              <a:rPr lang="en-US" dirty="0" err="1" smtClean="0"/>
              <a:t>fomrd.php</a:t>
            </a:r>
            <a:r>
              <a:rPr lang="en-US" dirty="0" smtClean="0"/>
              <a:t>” </a:t>
            </a:r>
            <a:r>
              <a:rPr lang="en-US" dirty="0" smtClean="0">
                <a:solidFill>
                  <a:srgbClr val="FF0000"/>
                </a:solidFill>
              </a:rPr>
              <a:t>method</a:t>
            </a:r>
            <a:r>
              <a:rPr lang="en-US" dirty="0" smtClean="0"/>
              <a:t>=“POST”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=“form1”&gt;…&lt;/form&gt;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569595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970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Текстовые поля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&lt;input </a:t>
            </a:r>
            <a:r>
              <a:rPr lang="en-US" dirty="0" smtClean="0">
                <a:solidFill>
                  <a:srgbClr val="00B050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text</a:t>
            </a:r>
            <a:r>
              <a:rPr lang="en-US" dirty="0" smtClean="0"/>
              <a:t>” </a:t>
            </a:r>
            <a:r>
              <a:rPr lang="en-US" dirty="0" smtClean="0">
                <a:solidFill>
                  <a:srgbClr val="00B050"/>
                </a:solidFill>
              </a:rPr>
              <a:t>name</a:t>
            </a:r>
            <a:r>
              <a:rPr lang="en-US" dirty="0" smtClean="0"/>
              <a:t>=“name” </a:t>
            </a:r>
            <a:r>
              <a:rPr lang="en-US" dirty="0" smtClean="0">
                <a:solidFill>
                  <a:srgbClr val="00B050"/>
                </a:solidFill>
              </a:rPr>
              <a:t>size</a:t>
            </a:r>
            <a:r>
              <a:rPr lang="en-US" dirty="0" smtClean="0"/>
              <a:t>=“20” </a:t>
            </a:r>
            <a:r>
              <a:rPr lang="en-US" dirty="0" err="1" smtClean="0">
                <a:solidFill>
                  <a:srgbClr val="FF0000"/>
                </a:solidFill>
              </a:rPr>
              <a:t>maxlength</a:t>
            </a:r>
            <a:r>
              <a:rPr lang="en-US" dirty="0" smtClean="0"/>
              <a:t>=“20”&gt;</a:t>
            </a:r>
          </a:p>
          <a:p>
            <a:r>
              <a:rPr lang="en-US" dirty="0" smtClean="0"/>
              <a:t>&lt;label&gt;…&lt;/label&gt;</a:t>
            </a:r>
          </a:p>
          <a:p>
            <a:r>
              <a:rPr lang="en-US" dirty="0" smtClean="0"/>
              <a:t>…</a:t>
            </a:r>
            <a:r>
              <a:rPr lang="en-US" dirty="0" smtClean="0">
                <a:solidFill>
                  <a:srgbClr val="00B050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password</a:t>
            </a:r>
            <a:r>
              <a:rPr lang="en-US" dirty="0" smtClean="0"/>
              <a:t>”…</a:t>
            </a:r>
            <a:endParaRPr lang="ru-RU" dirty="0" smtClean="0"/>
          </a:p>
          <a:p>
            <a:r>
              <a:rPr lang="ru-RU" dirty="0" smtClean="0"/>
              <a:t>… </a:t>
            </a:r>
            <a:r>
              <a:rPr lang="en-US" dirty="0" smtClean="0">
                <a:solidFill>
                  <a:srgbClr val="00B050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email</a:t>
            </a:r>
            <a:r>
              <a:rPr lang="en-US" dirty="0" smtClean="0"/>
              <a:t>”…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required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8640"/>
            <a:ext cx="59817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243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радиокнопки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ru-RU" dirty="0" smtClean="0"/>
          </a:p>
          <a:p>
            <a:r>
              <a:rPr lang="en-US" dirty="0" smtClean="0"/>
              <a:t>…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=“radio”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=“yes”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checked</a:t>
            </a:r>
            <a:r>
              <a:rPr lang="en-US" dirty="0" smtClean="0"/>
              <a:t>…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918279"/>
            <a:ext cx="10096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8115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чекбоксы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r>
              <a:rPr lang="en-US" dirty="0" smtClean="0"/>
              <a:t>…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=“checkbox”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620688"/>
            <a:ext cx="41814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9649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выборки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select   name</a:t>
            </a:r>
            <a:r>
              <a:rPr lang="en-US" dirty="0" smtClean="0"/>
              <a:t>=“”</a:t>
            </a:r>
            <a:r>
              <a:rPr lang="en-US" dirty="0" smtClean="0">
                <a:solidFill>
                  <a:srgbClr val="FF0000"/>
                </a:solidFill>
              </a:rPr>
              <a:t> size</a:t>
            </a:r>
            <a:r>
              <a:rPr lang="en-US" dirty="0" smtClean="0"/>
              <a:t>=“” </a:t>
            </a:r>
            <a:r>
              <a:rPr lang="en-US" dirty="0" smtClean="0">
                <a:solidFill>
                  <a:srgbClr val="FF0000"/>
                </a:solidFill>
              </a:rPr>
              <a:t>multiple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&lt;option </a:t>
            </a:r>
            <a:r>
              <a:rPr lang="en-US" dirty="0" smtClean="0">
                <a:solidFill>
                  <a:srgbClr val="FF0000"/>
                </a:solidFill>
              </a:rPr>
              <a:t>selected</a:t>
            </a:r>
            <a:r>
              <a:rPr lang="en-US" dirty="0" smtClean="0"/>
              <a:t>&gt;&lt;/option&gt;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/>
              <a:t>&lt;option </a:t>
            </a:r>
            <a:r>
              <a:rPr lang="en-US" dirty="0" smtClean="0">
                <a:solidFill>
                  <a:srgbClr val="FF0000"/>
                </a:solidFill>
              </a:rPr>
              <a:t>value=“…”</a:t>
            </a:r>
            <a:r>
              <a:rPr lang="en-US" dirty="0" smtClean="0"/>
              <a:t>&gt;&lt;/</a:t>
            </a:r>
            <a:r>
              <a:rPr lang="en-US" dirty="0"/>
              <a:t>option&gt;</a:t>
            </a:r>
          </a:p>
          <a:p>
            <a:pPr lvl="1"/>
            <a:endParaRPr lang="en-US" dirty="0"/>
          </a:p>
          <a:p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 smtClean="0"/>
              <a:t>&gt;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4664"/>
            <a:ext cx="12382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6546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Текстовая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&lt;p&gt; &lt;label </a:t>
            </a:r>
            <a:r>
              <a:rPr lang="en-US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=“text”&gt;…&lt;/label&gt;&lt;/p&gt;</a:t>
            </a:r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=“” </a:t>
            </a:r>
            <a:r>
              <a:rPr lang="en-US" dirty="0" smtClean="0">
                <a:solidFill>
                  <a:srgbClr val="FF0000"/>
                </a:solidFill>
              </a:rPr>
              <a:t>cols</a:t>
            </a:r>
            <a:r>
              <a:rPr lang="en-US" dirty="0" smtClean="0"/>
              <a:t>=“” </a:t>
            </a:r>
            <a:r>
              <a:rPr lang="en-US" dirty="0" smtClean="0">
                <a:solidFill>
                  <a:srgbClr val="FF0000"/>
                </a:solidFill>
              </a:rPr>
              <a:t>rows</a:t>
            </a:r>
            <a:r>
              <a:rPr lang="en-US" dirty="0" smtClean="0"/>
              <a:t>=“” id=“text”&gt;</a:t>
            </a:r>
          </a:p>
          <a:p>
            <a:endParaRPr lang="en-US" dirty="0"/>
          </a:p>
          <a:p>
            <a:r>
              <a:rPr lang="en-US" dirty="0" smtClean="0"/>
              <a:t>&lt;/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6632"/>
            <a:ext cx="3919141" cy="1571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978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кнопки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&lt;input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submit</a:t>
            </a:r>
            <a:r>
              <a:rPr lang="en-US" dirty="0" smtClean="0"/>
              <a:t>” name=“” value=“”&gt;</a:t>
            </a:r>
          </a:p>
          <a:p>
            <a:r>
              <a:rPr lang="en-US" dirty="0"/>
              <a:t>&lt;input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reset</a:t>
            </a:r>
            <a:r>
              <a:rPr lang="en-US" dirty="0" smtClean="0"/>
              <a:t>” </a:t>
            </a:r>
            <a:r>
              <a:rPr lang="en-US" dirty="0"/>
              <a:t>name=“” value</a:t>
            </a:r>
            <a:r>
              <a:rPr lang="en-US" dirty="0" smtClean="0"/>
              <a:t>=“”&gt;</a:t>
            </a:r>
          </a:p>
          <a:p>
            <a:r>
              <a:rPr lang="en-US" dirty="0"/>
              <a:t>&lt;input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image</a:t>
            </a:r>
            <a:r>
              <a:rPr lang="en-US" dirty="0" smtClean="0"/>
              <a:t>”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/>
              <a:t>=“” name=“”&gt;</a:t>
            </a:r>
          </a:p>
          <a:p>
            <a:r>
              <a:rPr lang="en-US" dirty="0"/>
              <a:t>&lt;input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rgbClr val="FF0000"/>
                </a:solidFill>
              </a:rPr>
              <a:t>button</a:t>
            </a:r>
            <a:r>
              <a:rPr lang="en-US" dirty="0" smtClean="0"/>
              <a:t>” </a:t>
            </a:r>
            <a:r>
              <a:rPr lang="en-US" dirty="0"/>
              <a:t>name=“” value</a:t>
            </a:r>
            <a:r>
              <a:rPr lang="en-US" dirty="0" smtClean="0"/>
              <a:t>=“”&gt;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photoshop-master.ru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92696"/>
            <a:ext cx="17049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059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группирования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fieldset</a:t>
            </a:r>
            <a:r>
              <a:rPr lang="en-US" dirty="0" smtClean="0"/>
              <a:t>&gt;… &lt;/</a:t>
            </a:r>
            <a:r>
              <a:rPr lang="en-US" dirty="0" err="1" smtClean="0"/>
              <a:t>fieldset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&lt;legend&gt;…&lt;/legend&gt;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0135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532</TotalTime>
  <Words>256</Words>
  <Application>Microsoft Office PowerPoint</Application>
  <PresentationFormat>Экран (4:3)</PresentationFormat>
  <Paragraphs>70</Paragraphs>
  <Slides>14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Эркер</vt:lpstr>
      <vt:lpstr>Обратная связь</vt:lpstr>
      <vt:lpstr>Слайд 2</vt:lpstr>
      <vt:lpstr>Текстовые поля</vt:lpstr>
      <vt:lpstr>радиокнопки</vt:lpstr>
      <vt:lpstr>чекбоксы</vt:lpstr>
      <vt:lpstr>Элемент выборки</vt:lpstr>
      <vt:lpstr>Текстовая область</vt:lpstr>
      <vt:lpstr>кнопки</vt:lpstr>
      <vt:lpstr>Области группирования</vt:lpstr>
      <vt:lpstr>Блокировка только чтение</vt:lpstr>
      <vt:lpstr>обработчик</vt:lpstr>
      <vt:lpstr>Отправка данных GET или POST?</vt:lpstr>
      <vt:lpstr>Руководство по размещению меток в формах</vt:lpstr>
      <vt:lpstr>Бесит валидация, которая добавляется к полям формы, если вы пользуетесь HTML5? 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Обратная связь</dc:title>
  <dc:creator>XTreme.ws</dc:creator>
  <cp:lastModifiedBy>Zverdvd.org</cp:lastModifiedBy>
  <cp:revision>56</cp:revision>
  <dcterms:created xsi:type="dcterms:W3CDTF">2016-05-23T20:31:16Z</dcterms:created>
  <dcterms:modified xsi:type="dcterms:W3CDTF">2017-09-03T10:51:46Z</dcterms:modified>
</cp:coreProperties>
</file>