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Mono Medium"/>
      <p:regular r:id="rId12"/>
      <p:bold r:id="rId13"/>
      <p:italic r:id="rId14"/>
      <p:boldItalic r:id="rId15"/>
    </p:embeddedFont>
    <p:embeddedFont>
      <p:font typeface="IBM Plex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MonoMedium-bold.fntdata"/><Relationship Id="rId12" Type="http://schemas.openxmlformats.org/officeDocument/2006/relationships/font" Target="fonts/IBMPlex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MonoMedium-boldItalic.fntdata"/><Relationship Id="rId14" Type="http://schemas.openxmlformats.org/officeDocument/2006/relationships/font" Target="fonts/IBMPlexMonoMedium-italic.fntdata"/><Relationship Id="rId17" Type="http://schemas.openxmlformats.org/officeDocument/2006/relationships/font" Target="fonts/IBMPlexMono-bold.fntdata"/><Relationship Id="rId16" Type="http://schemas.openxmlformats.org/officeDocument/2006/relationships/font" Target="fonts/IBMPlex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Mono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65f0f87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65f0f87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65f0f87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65f0f87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65f0f87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65f0f87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65f0f8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65f0f8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5f0f87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5f0f87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www.kaggle.com/datasets/unsdsn/world-happiness?select=2015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PROJETO - 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33250"/>
            <a:ext cx="85206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DS-PY-004 TÉCNICAS DE PROGRAMAÇÃO I (PY)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Mono Medium"/>
                <a:ea typeface="IBM Plex Mono Medium"/>
                <a:cs typeface="IBM Plex Mono Medium"/>
                <a:sym typeface="IBM Plex Mono Medium"/>
              </a:rPr>
              <a:t>O Dataset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311700" y="1152475"/>
            <a:ext cx="85206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rPr lang="pt-BR" sz="1750" u="sng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https://www.kaggle.com/datasets/unsdsn/world-happiness?select=2015.csv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Mono Medium"/>
                <a:ea typeface="IBM Plex Mono Medium"/>
                <a:cs typeface="IBM Plex Mono Medium"/>
                <a:sym typeface="IBM Plex Mono Medium"/>
              </a:rPr>
              <a:t>Variaveis 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GDP - Gross Domestic Product (o valor de todos os bens e servicos um pais produz no ano)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Social Support - Sim ou não (Pergunta: Se estivesse em problemas, você tem amigos ou </a:t>
            </a: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família</a:t>
            </a: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nos quais </a:t>
            </a: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você</a:t>
            </a: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pode contar) e fazem uma média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Health Expectancy - Calculado pela WHO (pesquisar)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Freedom to make choices - Sim ou Não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Generosity - Sim ou Não (Pergunta: Você doou dinheiro no ultimo ano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Corrupção - Sim ou Não - Duas perguntas (Tem corrupção no governo. Tem corrupção nas empresas)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Score - Somatória das variáveis 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Mono Medium"/>
                <a:ea typeface="IBM Plex Mono Medium"/>
                <a:cs typeface="IBM Plex Mono Medium"/>
                <a:sym typeface="IBM Plex Mono Medium"/>
              </a:rPr>
              <a:t>Os objetivos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89735" lvl="0" marL="457200" rtl="0" algn="l">
              <a:lnSpc>
                <a:spcPct val="2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Fazer uma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análise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exploratória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dados através dos anos 2105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até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2019.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Para responder as perguntas: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Quais foram as alterações ano a ano no ranking dos primeiros 10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países.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Considerando a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média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todas as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variáveis,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quais foram as 3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variáveis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mais mudaram ano a ano.(Sem contar o score ou ranking)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Quais foram os top 3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países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mais tiveram mudança positiva e negativa de GPD.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Qual foi o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país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mais subiu no ranking no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período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inteiro analisado.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Teve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países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saíram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ou entraram do index.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Quais foram os 3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países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que mais tiveram mudança na expectativa de vida, positiva e negativa.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897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-"/>
            </a:pP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questões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extras que vocês acham 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interessante</a:t>
            </a:r>
            <a:r>
              <a:rPr lang="pt-BR" sz="175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analisar.</a:t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Mono Medium"/>
                <a:ea typeface="IBM Plex Mono Medium"/>
                <a:cs typeface="IBM Plex Mono Medium"/>
                <a:sym typeface="IBM Plex Mono Medium"/>
              </a:rPr>
              <a:t>Entrega</a:t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Mono"/>
              <a:buChar char="-"/>
            </a:pPr>
            <a:r>
              <a:rPr lang="pt-BR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Um documento (pdf, pptx, word) demonstrando os recortes que foram feitos para chegar nas respostas das perguntas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Mono"/>
              <a:buChar char="-"/>
            </a:pPr>
            <a:r>
              <a:rPr lang="pt-BR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Jupyter Notebook do projeto, organizado e comentado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Mono"/>
              <a:buChar char="-"/>
            </a:pPr>
            <a:r>
              <a:rPr lang="pt-BR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respostas das perguntas, se precisar colocar explicação.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Mono"/>
              <a:buChar char="-"/>
            </a:pPr>
            <a:r>
              <a:rPr lang="pt-BR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Um csv com merge de arquivos e criação de novas colunas que auxiliaram a responder as perguntas de informações relevantes 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267550" y="1814100"/>
            <a:ext cx="46089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Contato: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(11) 99579-1067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roger.rendon.guajardo@gmail.com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450" y="4035100"/>
            <a:ext cx="887575" cy="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