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61" r:id="rId16"/>
    <p:sldId id="288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87305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7053B-0D44-4B03-BFBF-C36B71965C76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E9F3-15FE-4332-A924-D1E623892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95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E9F3-15FE-4332-A924-D1E62389252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357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1"/>
          </a:p>
        </p:txBody>
      </p:sp>
      <p:sp>
        <p:nvSpPr>
          <p:cNvPr id="181" name="Google Shape;18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05" name="Google Shape;20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1"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1"/>
          </a:p>
        </p:txBody>
      </p:sp>
      <p:sp>
        <p:nvSpPr>
          <p:cNvPr id="225" name="Google Shape;22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E9F3-15FE-4332-A924-D1E62389252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58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E9F3-15FE-4332-A924-D1E62389252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20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Escolha:</a:t>
            </a:r>
            <a:r>
              <a:rPr lang="pt-BR" b="0" dirty="0"/>
              <a:t> disponibilidade.</a:t>
            </a:r>
          </a:p>
          <a:p>
            <a:r>
              <a:rPr lang="pt-BR" b="1" dirty="0"/>
              <a:t>Vantagem:</a:t>
            </a:r>
            <a:r>
              <a:rPr lang="pt-BR" b="0" dirty="0"/>
              <a:t> baixo custo, simples</a:t>
            </a:r>
          </a:p>
          <a:p>
            <a:r>
              <a:rPr lang="pt-BR" b="1" dirty="0"/>
              <a:t>Desvantagem:</a:t>
            </a:r>
            <a:r>
              <a:rPr lang="pt-BR" b="0" dirty="0"/>
              <a:t> s/ representatividade, impossível inferir, pode ser bom ou ruim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E9F3-15FE-4332-A924-D1E62389252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7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Escolha:</a:t>
            </a:r>
            <a:r>
              <a:rPr lang="pt-BR" b="0" dirty="0"/>
              <a:t> disponibilidade.</a:t>
            </a:r>
          </a:p>
          <a:p>
            <a:r>
              <a:rPr lang="pt-BR" b="1" dirty="0"/>
              <a:t>Vantagem:</a:t>
            </a:r>
            <a:r>
              <a:rPr lang="pt-BR" b="0" dirty="0"/>
              <a:t> baixo custo, simples, </a:t>
            </a:r>
          </a:p>
          <a:p>
            <a:r>
              <a:rPr lang="pt-BR" b="1" dirty="0"/>
              <a:t>Desvantagem:</a:t>
            </a:r>
            <a:r>
              <a:rPr lang="pt-BR" b="0" dirty="0"/>
              <a:t> s/ representatividade, impossível inferir, pode ser bom ou ruim, depende do expert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E9F3-15FE-4332-A924-D1E62389252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77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Escolha:</a:t>
            </a:r>
            <a:r>
              <a:rPr lang="pt-BR" b="0" dirty="0"/>
              <a:t> Depende da unidade</a:t>
            </a:r>
          </a:p>
          <a:p>
            <a:r>
              <a:rPr lang="pt-BR" b="1" dirty="0"/>
              <a:t>Vantagem:</a:t>
            </a:r>
            <a:r>
              <a:rPr lang="pt-BR" b="0" dirty="0"/>
              <a:t> baixo custo, simples, única opção para identificar populações vulneráveis</a:t>
            </a:r>
          </a:p>
          <a:p>
            <a:r>
              <a:rPr lang="pt-BR" b="1" dirty="0"/>
              <a:t>Desvantagem:</a:t>
            </a:r>
            <a:r>
              <a:rPr lang="pt-BR" b="0" dirty="0"/>
              <a:t> s/ representatividade, impossível inferir, pode ser bom ou ruim, população homogênea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E9F3-15FE-4332-A924-D1E62389252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239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Escolha:</a:t>
            </a:r>
            <a:r>
              <a:rPr lang="pt-BR" b="0" dirty="0"/>
              <a:t> Acaba quando atinge a meta,</a:t>
            </a:r>
          </a:p>
          <a:p>
            <a:r>
              <a:rPr lang="pt-BR" b="1" dirty="0"/>
              <a:t>Vantagem:</a:t>
            </a:r>
            <a:r>
              <a:rPr lang="pt-BR" b="0" dirty="0"/>
              <a:t> baixo custo, simples, tenta manter representatividade</a:t>
            </a:r>
          </a:p>
          <a:p>
            <a:r>
              <a:rPr lang="pt-BR" b="1" dirty="0"/>
              <a:t>Desvantagem:</a:t>
            </a:r>
            <a:r>
              <a:rPr lang="pt-BR" b="0" dirty="0"/>
              <a:t> Sem justificativa estatística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E9F3-15FE-4332-A924-D1E62389252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88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E9F3-15FE-4332-A924-D1E62389252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735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1"/>
          </a:p>
        </p:txBody>
      </p:sp>
      <p:sp>
        <p:nvSpPr>
          <p:cNvPr id="171" name="Google Shape;17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36020-C125-CCAA-A193-E82F8B93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5F96DA-F3FA-5D0A-6E24-AC9FFB9A0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3BC663-FEF5-CF4E-70BF-27B2BBC8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040-4B14-456C-B5D0-E08E238A4A21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FDD3F8-B9F1-7809-0BD8-D52D271A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F9064-3C17-870B-686C-3E510CEF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BCF1-00A9-4957-A568-9A24AB44F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8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BC39D-9A4E-F3CA-66EA-E868FD86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94A4B1-6516-61B3-9BD5-B8447C174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BB2BAF-D508-A5A7-CDD8-E5809479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040-4B14-456C-B5D0-E08E238A4A21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14DD8-AF4F-4EE5-31A8-4EB15AD3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AEA816-4CE7-66F3-54F0-B5B27724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BCF1-00A9-4957-A568-9A24AB44F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99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0D9E92-F682-9FFF-85B4-E40C07FE8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EDFB5A-30B0-84FC-9E5B-DF2600B10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62C0D9-6042-97C7-625F-9734B220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040-4B14-456C-B5D0-E08E238A4A21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A5736-B565-E9BC-C919-660FDF15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64032-DB4D-9FE0-4B12-82497B30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BCF1-00A9-4957-A568-9A24AB44F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73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78B7E-EC44-A76A-154F-2A7190F3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0B036-D567-3E92-821E-315A44B7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B4766F-6FA6-2F42-3296-0D8CD92E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040-4B14-456C-B5D0-E08E238A4A21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3B3208-6887-890D-2499-9E0407F0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17F2E3-7591-C6A6-35F1-FE6A6A87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BCF1-00A9-4957-A568-9A24AB44F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93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C4AFC-AEC7-5595-FF7C-C260145F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5855F5-1C5F-EFC0-1388-8ED01DE96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625C46-6781-D973-2680-80F4D191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040-4B14-456C-B5D0-E08E238A4A21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18A09B-9F43-1635-4CD2-9C2620A4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63EF6B-B9B8-12D0-4F0D-72AC540A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BCF1-00A9-4957-A568-9A24AB44F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59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4DC0E-9769-E4CC-E5AC-AF63125A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2B302F-2881-ABFF-DF92-86192B25C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08D4BA-1BAF-8699-B2B4-1D7078E39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05F4DF-5CC4-7C60-99A5-0CCA864D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040-4B14-456C-B5D0-E08E238A4A21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F72C68-C8FC-203B-973E-0B0E8A2C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ADCEAF-E490-A644-A4E3-93FFBAF8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BCF1-00A9-4957-A568-9A24AB44F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5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5D30C-9C7A-385B-93E3-62C6B5C8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B603D3-DE5B-A036-89BF-5AFB80B3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D07A24-DF3C-6B61-A06B-34C0125F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DC2C1C-DF26-ECBA-7BB4-F934C5DEE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087023-89A8-7C31-94BA-AB53C66F4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268E78-7359-2B04-D3E9-8977DBC5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040-4B14-456C-B5D0-E08E238A4A21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B0C103-0E34-80EB-E70D-4901B5E0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9DAFCC-570B-6E2E-BA15-8D734689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BCF1-00A9-4957-A568-9A24AB44F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35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5E375-1F12-7FED-54C0-E441575E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286ADF-4B8E-81AD-3D4E-381333C1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040-4B14-456C-B5D0-E08E238A4A21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DE1AD7-8829-C69E-B535-C1E04F8D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0A449F-B22E-48FD-91A4-4B9A7632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BCF1-00A9-4957-A568-9A24AB44F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1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447F03-AB8E-48E5-5008-9BC26DE2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040-4B14-456C-B5D0-E08E238A4A21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58B801-767F-E1F9-3972-C90D8679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E48A1C-AD71-B645-6AAA-ED94B7FD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BCF1-00A9-4957-A568-9A24AB44F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6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2CC83-A31F-BF55-E60F-42662F81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33DBC-78B8-CF24-5E18-7685A794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47C753-1CC4-C425-983F-123C90E5E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0BBFA0-CE5C-8C50-8923-A6C3503F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040-4B14-456C-B5D0-E08E238A4A21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0456C6-74B9-9A8C-0E0A-0B434C64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716717-72F4-56CD-F565-53C2F36A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BCF1-00A9-4957-A568-9A24AB44F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2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59B30-5DD5-4DEF-D263-D13A50B3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55FAF4-2872-F6A4-BA2D-62AF5E7A3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BAC715-6E74-61C9-0799-AAD48F853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9DF449-5674-002B-8768-82758A9F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040-4B14-456C-B5D0-E08E238A4A21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53B919-DFFF-205D-AF25-4962CEC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650E8A-69F3-7072-2C6B-B1588CDE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BCF1-00A9-4957-A568-9A24AB44F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05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20B80D-153C-A84F-8794-DFE547A6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BAECD1-6816-4668-75A4-89AB8754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AFC5B2-04BF-BD8B-726A-A35C54D8C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2040-4B14-456C-B5D0-E08E238A4A21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7D404-0195-BE10-54C7-5DA6B8C05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3109D-ACA0-1299-BDB7-996362F11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6BCF1-00A9-4957-A568-9A24AB44F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00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96C40D-45C6-4964-54EA-5455728A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6BFE9F-69EF-9E20-37D5-39EA25B50014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119FD7-9626-1BC4-0918-6BF6EB69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1181390"/>
            <a:ext cx="10835640" cy="2618364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Comic Sans MS" panose="030F0702030302020204" pitchFamily="66" charset="0"/>
              </a:rPr>
              <a:t>INTRODUÇÃO À ESTATÍSTICA INFERENCIAL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45F64C-0804-1033-3885-CD12013F9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7428"/>
            <a:ext cx="9144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pt-BR" dirty="0">
                <a:latin typeface="Comic Sans MS" panose="030F0702030302020204" pitchFamily="66" charset="0"/>
              </a:rPr>
              <a:t>Módulo 6 – Estatística I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Comic Sans MS" panose="030F0702030302020204" pitchFamily="66" charset="0"/>
              </a:rPr>
              <a:t>Romero Florentino de Carvalho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4C5511-BF5D-67C3-D38E-6079D662FF10}"/>
              </a:ext>
            </a:extLst>
          </p:cNvPr>
          <p:cNvSpPr txBox="1"/>
          <p:nvPr/>
        </p:nvSpPr>
        <p:spPr>
          <a:xfrm>
            <a:off x="10771909" y="307171"/>
            <a:ext cx="122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omic Sans MS" panose="030F0702030302020204" pitchFamily="66" charset="0"/>
              </a:rPr>
              <a:t>Aula 04</a:t>
            </a:r>
          </a:p>
        </p:txBody>
      </p:sp>
      <p:pic>
        <p:nvPicPr>
          <p:cNvPr id="1026" name="Picture 2" descr="statistics Icon 5047806">
            <a:extLst>
              <a:ext uri="{FF2B5EF4-FFF2-40B4-BE49-F238E27FC236}">
                <a16:creationId xmlns:a16="http://schemas.microsoft.com/office/drawing/2014/main" id="{2506EEA4-CBE3-AD9E-ADDA-A64FE097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53" y="251751"/>
            <a:ext cx="1033463" cy="103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tistics Icon 1100236">
            <a:extLst>
              <a:ext uri="{FF2B5EF4-FFF2-40B4-BE49-F238E27FC236}">
                <a16:creationId xmlns:a16="http://schemas.microsoft.com/office/drawing/2014/main" id="{9535EB5E-9F26-BE4C-A469-9DC831ACD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009" y="5843155"/>
            <a:ext cx="807027" cy="80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4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B896BC8-0EEF-D5BF-EF18-DA0B63E3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20" y="269364"/>
            <a:ext cx="5880080" cy="8489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latin typeface="Comic Sans MS" panose="030F0702030302020204" pitchFamily="66" charset="0"/>
              </a:rPr>
              <a:t>Amostragem por conveniência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DEFDA51-F609-05E9-8A6E-69B2E463167E}"/>
              </a:ext>
            </a:extLst>
          </p:cNvPr>
          <p:cNvSpPr txBox="1">
            <a:spLocks/>
          </p:cNvSpPr>
          <p:nvPr/>
        </p:nvSpPr>
        <p:spPr>
          <a:xfrm>
            <a:off x="4451766" y="1023999"/>
            <a:ext cx="6933316" cy="4810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>
                <a:latin typeface="Comic Sans MS" panose="030F0702030302020204" pitchFamily="66" charset="0"/>
              </a:rPr>
              <a:t>Cada unidade é escolhida sem probabilidade especificada ou conhecida.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Ex.:</a:t>
            </a:r>
            <a:r>
              <a:rPr lang="pt-BR" sz="2000" dirty="0">
                <a:latin typeface="Comic Sans MS" panose="030F0702030302020204" pitchFamily="66" charset="0"/>
              </a:rPr>
              <a:t> Perguntar a 100 pessoas na rua o que acham sobre uma celebridade concorrendo à presidência.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Aplicações:</a:t>
            </a:r>
            <a:r>
              <a:rPr lang="pt-BR" sz="2000" dirty="0">
                <a:latin typeface="Comic Sans MS" panose="030F0702030302020204" pitchFamily="66" charset="0"/>
              </a:rPr>
              <a:t> pesquisa com voluntário, animais selvagens capturados, paciente, enquete em rede social.</a:t>
            </a:r>
            <a:endParaRPr lang="pt-BR" sz="2000" b="1" dirty="0">
              <a:latin typeface="Comic Sans MS" panose="030F0702030302020204" pitchFamily="66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4E9E3E-E59F-DEAC-8EA4-17D75F0BE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7" t="35660" r="58375" b="39661"/>
          <a:stretch/>
        </p:blipFill>
        <p:spPr>
          <a:xfrm>
            <a:off x="682436" y="1829193"/>
            <a:ext cx="3156376" cy="319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B896BC8-0EEF-D5BF-EF18-DA0B63E3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20" y="269364"/>
            <a:ext cx="6756380" cy="8489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latin typeface="Comic Sans MS" panose="030F0702030302020204" pitchFamily="66" charset="0"/>
              </a:rPr>
              <a:t>Amostragem intencional ou julgamento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DEFDA51-F609-05E9-8A6E-69B2E463167E}"/>
              </a:ext>
            </a:extLst>
          </p:cNvPr>
          <p:cNvSpPr txBox="1">
            <a:spLocks/>
          </p:cNvSpPr>
          <p:nvPr/>
        </p:nvSpPr>
        <p:spPr>
          <a:xfrm>
            <a:off x="4723948" y="2204437"/>
            <a:ext cx="6756380" cy="303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>
                <a:latin typeface="Comic Sans MS" panose="030F0702030302020204" pitchFamily="66" charset="0"/>
              </a:rPr>
              <a:t>Escolha feita por um </a:t>
            </a:r>
            <a:r>
              <a:rPr lang="pt-BR" sz="2000" b="1" dirty="0">
                <a:latin typeface="Comic Sans MS" panose="030F0702030302020204" pitchFamily="66" charset="0"/>
              </a:rPr>
              <a:t>expert.</a:t>
            </a:r>
            <a:endParaRPr lang="pt-BR" sz="2000" dirty="0">
              <a:latin typeface="Comic Sans MS" panose="030F0702030302020204" pitchFamily="66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Ex.:</a:t>
            </a:r>
            <a:r>
              <a:rPr lang="pt-BR" sz="2000" dirty="0">
                <a:latin typeface="Comic Sans MS" panose="030F0702030302020204" pitchFamily="66" charset="0"/>
              </a:rPr>
              <a:t> Escolher uma cidade para representar o universo urbano e rural do país.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Aplicações:</a:t>
            </a:r>
            <a:r>
              <a:rPr lang="pt-BR" sz="2000" dirty="0">
                <a:latin typeface="Comic Sans MS" panose="030F0702030302020204" pitchFamily="66" charset="0"/>
              </a:rPr>
              <a:t> escolher 3 senadores para saber a opinião sobre um tema, estudo de uma doença genética rara.</a:t>
            </a:r>
            <a:endParaRPr lang="pt-BR" sz="2000" b="1" dirty="0">
              <a:latin typeface="Comic Sans MS" panose="030F0702030302020204" pitchFamily="66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6BB972-01CF-4407-FD74-9C0C6B3C8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71" t="19318" r="32125" b="50000"/>
          <a:stretch/>
        </p:blipFill>
        <p:spPr>
          <a:xfrm>
            <a:off x="891540" y="1944415"/>
            <a:ext cx="3314700" cy="35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5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B896BC8-0EEF-D5BF-EF18-DA0B63E3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20" y="269364"/>
            <a:ext cx="6756380" cy="8489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latin typeface="Comic Sans MS" panose="030F0702030302020204" pitchFamily="66" charset="0"/>
              </a:rPr>
              <a:t>Amostragem por bola de neve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DEFDA51-F609-05E9-8A6E-69B2E463167E}"/>
              </a:ext>
            </a:extLst>
          </p:cNvPr>
          <p:cNvSpPr txBox="1">
            <a:spLocks/>
          </p:cNvSpPr>
          <p:nvPr/>
        </p:nvSpPr>
        <p:spPr>
          <a:xfrm>
            <a:off x="5520344" y="1672140"/>
            <a:ext cx="6217036" cy="382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>
                <a:latin typeface="Comic Sans MS" panose="030F0702030302020204" pitchFamily="66" charset="0"/>
              </a:rPr>
              <a:t>Pesquisador identifica as unidades amostrais e elas indicam similares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Aplicações:</a:t>
            </a:r>
            <a:r>
              <a:rPr lang="pt-BR" sz="2000" dirty="0">
                <a:latin typeface="Comic Sans MS" panose="030F0702030302020204" pitchFamily="66" charset="0"/>
              </a:rPr>
              <a:t> Condições de saúde de imigrantes, pacientes com HIV, condições psicológicas de famílias com filhos PNE.</a:t>
            </a:r>
            <a:endParaRPr lang="pt-BR" sz="2000" b="1" dirty="0">
              <a:latin typeface="Comic Sans MS" panose="030F0702030302020204" pitchFamily="66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54E5C0-09A3-D34A-7F29-8017C898C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43" t="27322" r="23875" b="34325"/>
          <a:stretch/>
        </p:blipFill>
        <p:spPr>
          <a:xfrm>
            <a:off x="1057766" y="1482690"/>
            <a:ext cx="4268614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4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B896BC8-0EEF-D5BF-EF18-DA0B63E3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20" y="269364"/>
            <a:ext cx="6756380" cy="8489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latin typeface="Comic Sans MS" panose="030F0702030302020204" pitchFamily="66" charset="0"/>
              </a:rPr>
              <a:t>Amostragem por cotas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DEFDA51-F609-05E9-8A6E-69B2E463167E}"/>
              </a:ext>
            </a:extLst>
          </p:cNvPr>
          <p:cNvSpPr txBox="1">
            <a:spLocks/>
          </p:cNvSpPr>
          <p:nvPr/>
        </p:nvSpPr>
        <p:spPr>
          <a:xfrm>
            <a:off x="6041776" y="1486284"/>
            <a:ext cx="5725006" cy="4312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>
                <a:latin typeface="Comic Sans MS" panose="030F0702030302020204" pitchFamily="66" charset="0"/>
              </a:rPr>
              <a:t>Populações em subgrupos, avalia-se a proporção e seleciona uma amostra em cada grupo respeitando-a.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Ex.:</a:t>
            </a:r>
            <a:r>
              <a:rPr lang="pt-BR" sz="2000" dirty="0">
                <a:latin typeface="Comic Sans MS" panose="030F0702030302020204" pitchFamily="66" charset="0"/>
              </a:rPr>
              <a:t> 50 homens e 50 mulheres.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Aplicações:</a:t>
            </a:r>
            <a:r>
              <a:rPr lang="pt-BR" sz="2000" dirty="0">
                <a:latin typeface="Comic Sans MS" panose="030F0702030302020204" pitchFamily="66" charset="0"/>
              </a:rPr>
              <a:t> pesquisa eleitoral, mercadológica, coleta de água em diferentes pontos de um rio.</a:t>
            </a:r>
            <a:endParaRPr lang="pt-BR" sz="2000" b="1" dirty="0">
              <a:latin typeface="Comic Sans MS" panose="030F0702030302020204" pitchFamily="66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5353AC-6F8C-8FDE-F384-E5A522CD8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50" t="32135" r="15812" b="18985"/>
          <a:stretch/>
        </p:blipFill>
        <p:spPr>
          <a:xfrm>
            <a:off x="502920" y="1013919"/>
            <a:ext cx="5344892" cy="52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1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Google Shape;156;p17">
            <a:extLst>
              <a:ext uri="{FF2B5EF4-FFF2-40B4-BE49-F238E27FC236}">
                <a16:creationId xmlns:a16="http://schemas.microsoft.com/office/drawing/2014/main" id="{559CF824-01B8-F871-5271-8F46B3578396}"/>
              </a:ext>
            </a:extLst>
          </p:cNvPr>
          <p:cNvSpPr/>
          <p:nvPr/>
        </p:nvSpPr>
        <p:spPr>
          <a:xfrm>
            <a:off x="6729917" y="2581282"/>
            <a:ext cx="3819626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Estatísticas amostrais:</a:t>
            </a:r>
            <a:endParaRPr sz="1800" b="1" i="0" u="none" strike="noStrike" cap="none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" name="Google Shape;157;p17" descr="population Icon 2383319">
            <a:extLst>
              <a:ext uri="{FF2B5EF4-FFF2-40B4-BE49-F238E27FC236}">
                <a16:creationId xmlns:a16="http://schemas.microsoft.com/office/drawing/2014/main" id="{95BA77E4-DE58-C2BC-C923-6665323477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6495" y="1166988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8;p17" descr="population Icon 2654156">
            <a:extLst>
              <a:ext uri="{FF2B5EF4-FFF2-40B4-BE49-F238E27FC236}">
                <a16:creationId xmlns:a16="http://schemas.microsoft.com/office/drawing/2014/main" id="{541AFC94-E5B9-F188-2561-66F6370E793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9730" y="1166988"/>
            <a:ext cx="1260000" cy="12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59;p17">
            <a:extLst>
              <a:ext uri="{FF2B5EF4-FFF2-40B4-BE49-F238E27FC236}">
                <a16:creationId xmlns:a16="http://schemas.microsoft.com/office/drawing/2014/main" id="{2A6DBA40-0933-1F2C-234E-AEA38E47B93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696495" y="1796988"/>
            <a:ext cx="4313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160;p17">
            <a:extLst>
              <a:ext uri="{FF2B5EF4-FFF2-40B4-BE49-F238E27FC236}">
                <a16:creationId xmlns:a16="http://schemas.microsoft.com/office/drawing/2014/main" id="{A1061730-EB98-1D38-89B9-16FB749CCE71}"/>
              </a:ext>
            </a:extLst>
          </p:cNvPr>
          <p:cNvSpPr txBox="1"/>
          <p:nvPr/>
        </p:nvSpPr>
        <p:spPr>
          <a:xfrm>
            <a:off x="7979330" y="3035979"/>
            <a:ext cx="1320800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4" name="Google Shape;161;p17">
            <a:extLst>
              <a:ext uri="{FF2B5EF4-FFF2-40B4-BE49-F238E27FC236}">
                <a16:creationId xmlns:a16="http://schemas.microsoft.com/office/drawing/2014/main" id="{367B3F6F-D636-1AB2-1293-D35713FECC10}"/>
              </a:ext>
            </a:extLst>
          </p:cNvPr>
          <p:cNvSpPr/>
          <p:nvPr/>
        </p:nvSpPr>
        <p:spPr>
          <a:xfrm>
            <a:off x="4079507" y="3310584"/>
            <a:ext cx="3819626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Variabilidade amostral</a:t>
            </a:r>
            <a:endParaRPr sz="1800" b="1" dirty="0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62;p17">
            <a:extLst>
              <a:ext uri="{FF2B5EF4-FFF2-40B4-BE49-F238E27FC236}">
                <a16:creationId xmlns:a16="http://schemas.microsoft.com/office/drawing/2014/main" id="{540528FA-DC1F-4370-EE11-1E7C2FB5B476}"/>
              </a:ext>
            </a:extLst>
          </p:cNvPr>
          <p:cNvSpPr/>
          <p:nvPr/>
        </p:nvSpPr>
        <p:spPr>
          <a:xfrm>
            <a:off x="6547384" y="4403059"/>
            <a:ext cx="3819626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Distribuições amostrais</a:t>
            </a:r>
            <a:endParaRPr sz="1800" b="1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" name="Google Shape;163;p17" descr="population Icon 2654156">
            <a:extLst>
              <a:ext uri="{FF2B5EF4-FFF2-40B4-BE49-F238E27FC236}">
                <a16:creationId xmlns:a16="http://schemas.microsoft.com/office/drawing/2014/main" id="{EB331002-91AD-4FB7-4418-FF1761AA9D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313" y="4677351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64;p17" descr="population Icon 2654156">
            <a:extLst>
              <a:ext uri="{FF2B5EF4-FFF2-40B4-BE49-F238E27FC236}">
                <a16:creationId xmlns:a16="http://schemas.microsoft.com/office/drawing/2014/main" id="{DC832F0E-47D3-8236-9787-6E80B51F544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2302" y="4403059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65;p17" descr="population Icon 2654156">
            <a:extLst>
              <a:ext uri="{FF2B5EF4-FFF2-40B4-BE49-F238E27FC236}">
                <a16:creationId xmlns:a16="http://schemas.microsoft.com/office/drawing/2014/main" id="{D21AE1F7-B98E-BFB1-8638-544908B585E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5473" y="4677351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66;p17" descr="population Icon 2654156">
            <a:extLst>
              <a:ext uri="{FF2B5EF4-FFF2-40B4-BE49-F238E27FC236}">
                <a16:creationId xmlns:a16="http://schemas.microsoft.com/office/drawing/2014/main" id="{4562A7CE-4BF6-3EB3-3DD1-2766051842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0703" y="5016105"/>
            <a:ext cx="3600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167;p17">
            <a:extLst>
              <a:ext uri="{FF2B5EF4-FFF2-40B4-BE49-F238E27FC236}">
                <a16:creationId xmlns:a16="http://schemas.microsoft.com/office/drawing/2014/main" id="{5A51CA0A-C6A6-318E-6B64-02BC6E29BF41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3066495" y="2426988"/>
            <a:ext cx="5700" cy="1976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259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9928013" y="62373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fld id="{00000000-1234-1234-1234-123412341234}" type="slidenum">
              <a:rPr lang="pt-BR"/>
              <a:pPr/>
              <a:t>15</a:t>
            </a:fld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066800" y="2072641"/>
            <a:ext cx="10058400" cy="39590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182875" indent="-182875" algn="just">
              <a:lnSpc>
                <a:spcPct val="150000"/>
              </a:lnSpc>
              <a:spcBef>
                <a:spcPts val="0"/>
              </a:spcBef>
              <a:buSzPts val="1800"/>
              <a:buChar char="◦"/>
            </a:pPr>
            <a:r>
              <a:rPr lang="pt-BR" sz="2400" dirty="0">
                <a:latin typeface="Comic Sans MS" panose="030F0702030302020204" pitchFamily="66" charset="0"/>
              </a:rPr>
              <a:t>O valor esperado para a média da distribuição amostral é  igual à média da população:</a:t>
            </a:r>
            <a:endParaRPr dirty="0">
              <a:latin typeface="Comic Sans MS" panose="030F0702030302020204" pitchFamily="66" charset="0"/>
            </a:endParaRPr>
          </a:p>
          <a:p>
            <a:pPr marL="182875" indent="-30479" algn="just">
              <a:lnSpc>
                <a:spcPct val="150000"/>
              </a:lnSpc>
              <a:spcBef>
                <a:spcPts val="900"/>
              </a:spcBef>
              <a:buSzPts val="1800"/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182875" indent="-182875" algn="just">
              <a:lnSpc>
                <a:spcPct val="150000"/>
              </a:lnSpc>
              <a:spcBef>
                <a:spcPts val="900"/>
              </a:spcBef>
              <a:buSzPts val="1800"/>
              <a:buChar char="◦"/>
            </a:pPr>
            <a:r>
              <a:rPr lang="pt-BR" sz="2400" dirty="0">
                <a:latin typeface="Comic Sans MS" panose="030F0702030302020204" pitchFamily="66" charset="0"/>
              </a:rPr>
              <a:t>O desvio-padrão amostral da média é: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193964" y="597132"/>
            <a:ext cx="1180407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4000" b="1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DISTRIBUIÇÃO AMOSTRAL DA MÉDIA</a:t>
            </a:r>
            <a:endParaRPr sz="4000" b="1" dirty="0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5406325" y="3162260"/>
            <a:ext cx="1499556" cy="5334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575"/>
            </a:stretch>
          </a:blip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pt-BR" sz="1867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2400"/>
          </a:p>
        </p:txBody>
      </p:sp>
      <p:sp>
        <p:nvSpPr>
          <p:cNvPr id="177" name="Google Shape;177;p18"/>
          <p:cNvSpPr/>
          <p:nvPr/>
        </p:nvSpPr>
        <p:spPr>
          <a:xfrm>
            <a:off x="5346221" y="4785361"/>
            <a:ext cx="1559659" cy="8998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pt-BR" sz="1867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5A751B4-52B9-F8BB-DED8-D844BF6AA6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A51A879-2A53-3999-BA76-B9D273AE66D5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1E8C1-33FC-48D2-67CE-0C12937D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pt-BR" dirty="0"/>
              <a:t>X1,X2,X3 -&gt; (X1+X2+X3)/3</a:t>
            </a:r>
          </a:p>
          <a:p>
            <a:pPr lvl="1"/>
            <a:r>
              <a:rPr lang="pt-BR" dirty="0"/>
              <a:t>X1,X2 -&gt; (X1+X2)/2</a:t>
            </a:r>
          </a:p>
          <a:p>
            <a:pPr lvl="1"/>
            <a:r>
              <a:rPr lang="pt-BR" dirty="0"/>
              <a:t>X1,X3 -&gt; (X1+X3)/2</a:t>
            </a:r>
          </a:p>
          <a:p>
            <a:pPr lvl="1"/>
            <a:r>
              <a:rPr lang="pt-BR" dirty="0"/>
              <a:t>X2,X3 -&gt; (X2+X3)/2</a:t>
            </a:r>
          </a:p>
          <a:p>
            <a:pPr marL="457200" lvl="1" indent="0">
              <a:buNone/>
            </a:pPr>
            <a:r>
              <a:rPr lang="pt-BR" dirty="0"/>
              <a:t>((X1+X2)/2+(X1+X3)/2+(X2+X3)/2)3 = (X1+X2+X3)/3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B633A6-DCAF-9746-4280-8D9017D3CC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2ED91C-A885-4CDC-256D-C45CCF7CA8A9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68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9928013" y="62373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fld id="{00000000-1234-1234-1234-123412341234}" type="slidenum">
              <a:rPr lang="pt-BR"/>
              <a:pPr/>
              <a:t>17</a:t>
            </a:fld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1066800" y="2072641"/>
            <a:ext cx="10058400" cy="39590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182875" indent="-182875" algn="just">
              <a:lnSpc>
                <a:spcPct val="150000"/>
              </a:lnSpc>
              <a:spcBef>
                <a:spcPts val="0"/>
              </a:spcBef>
              <a:buSzPts val="1800"/>
              <a:buChar char="◦"/>
            </a:pPr>
            <a:r>
              <a:rPr lang="pt-BR" sz="2400" dirty="0">
                <a:latin typeface="Comic Sans MS" panose="030F0702030302020204" pitchFamily="66" charset="0"/>
              </a:rPr>
              <a:t>O valor esperado para a média da distribuição amostral é à proporção da população:</a:t>
            </a:r>
            <a:endParaRPr dirty="0">
              <a:latin typeface="Comic Sans MS" panose="030F0702030302020204" pitchFamily="66" charset="0"/>
            </a:endParaRPr>
          </a:p>
          <a:p>
            <a:pPr marL="182875" indent="-30479" algn="just">
              <a:lnSpc>
                <a:spcPct val="150000"/>
              </a:lnSpc>
              <a:spcBef>
                <a:spcPts val="900"/>
              </a:spcBef>
              <a:buSzPts val="1800"/>
              <a:buNone/>
            </a:pPr>
            <a:endParaRPr sz="2400" dirty="0"/>
          </a:p>
          <a:p>
            <a:pPr marL="182875" indent="-182875" algn="just">
              <a:lnSpc>
                <a:spcPct val="150000"/>
              </a:lnSpc>
              <a:spcBef>
                <a:spcPts val="900"/>
              </a:spcBef>
              <a:buSzPts val="1800"/>
              <a:buChar char="◦"/>
            </a:pPr>
            <a:r>
              <a:rPr lang="pt-BR" sz="2400" dirty="0">
                <a:latin typeface="Comic Sans MS" panose="030F0702030302020204" pitchFamily="66" charset="0"/>
              </a:rPr>
              <a:t>O desvio-padrão amostral da proporção é: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93964" y="598191"/>
            <a:ext cx="1180407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4000" b="1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DISTRIBUIÇÃO AMOSTRAL DA PROPORÇÃO</a:t>
            </a:r>
            <a:endParaRPr sz="4000" b="1" dirty="0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5538283" y="3162260"/>
            <a:ext cx="1175536" cy="5334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604"/>
            </a:stretch>
          </a:blip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pt-BR" sz="1867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2400"/>
          </a:p>
        </p:txBody>
      </p:sp>
      <p:sp>
        <p:nvSpPr>
          <p:cNvPr id="187" name="Google Shape;187;p19"/>
          <p:cNvSpPr/>
          <p:nvPr/>
        </p:nvSpPr>
        <p:spPr>
          <a:xfrm>
            <a:off x="4790172" y="4798935"/>
            <a:ext cx="2671757" cy="13355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pt-BR" sz="1867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556CE0D-C208-9561-6E7A-3AAB6680C9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E40A911-9877-F0B6-1285-037BAD5C1857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fld id="{00000000-1234-1234-1234-123412341234}" type="slidenum">
              <a:rPr lang="pt-BR"/>
              <a:pPr/>
              <a:t>18</a:t>
            </a:fld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93964" y="207818"/>
            <a:ext cx="5902036" cy="3221182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6096000" y="3429000"/>
            <a:ext cx="5902036" cy="3221182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6096000" y="207818"/>
            <a:ext cx="5902036" cy="3221182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193964" y="3429000"/>
            <a:ext cx="5902036" cy="3221182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193964" y="821948"/>
            <a:ext cx="5902036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Capacidade de inferir pela amostra?</a:t>
            </a:r>
            <a:endParaRPr sz="2400" dirty="0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Depende do conhecimento da distribuição amostral.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6096000" y="540426"/>
            <a:ext cx="5902036" cy="233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Tendência geral:</a:t>
            </a:r>
            <a:endParaRPr sz="2400" dirty="0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Distribuições de médias e proporções se apresentarem aproximadamente normais.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0" y="4250948"/>
            <a:ext cx="6096000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Distribuições não-normal:</a:t>
            </a:r>
            <a:endParaRPr sz="2400" dirty="0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Distribuições amostrais aproxima da normal para amostras grandes.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6096000" y="3688893"/>
            <a:ext cx="5836920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Resultado notável:</a:t>
            </a:r>
            <a:endParaRPr sz="2400" dirty="0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Não é necessário conhecer a distribuição da população para fazer inferência sobre ela a partir de dados amostrais.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3725A8F-7C72-FA52-C27A-F2E39F9FD0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A28892F-F65B-BDAD-9599-17DDF9F1E623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283808" y="207818"/>
            <a:ext cx="5400487" cy="243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4000" b="1" dirty="0">
                <a:solidFill>
                  <a:srgbClr val="0070C0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ÚNICA RESTRIÇÃO:</a:t>
            </a:r>
            <a:endParaRPr sz="4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08" name="Google Shape;208;p21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fld id="{00000000-1234-1234-1234-123412341234}" type="slidenum">
              <a:rPr lang="pt-BR"/>
              <a:pPr/>
              <a:t>19</a:t>
            </a:fld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6446520" y="570937"/>
            <a:ext cx="5400488" cy="60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TEOREMA DO LIMITE CENTRAL</a:t>
            </a:r>
            <a:endParaRPr sz="2400" b="1" dirty="0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2660964" y="2643744"/>
            <a:ext cx="646176" cy="130454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724241" y="4324896"/>
            <a:ext cx="4519623" cy="123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Tamanho da amostra grande (n&gt;=30).</a:t>
            </a:r>
            <a:endParaRPr sz="2000" dirty="0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8035834" y="4283518"/>
            <a:ext cx="2216333" cy="12724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pt-BR" sz="1867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383484E-DA16-385A-001A-EB62F123A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23FF75-D490-8334-F227-B11FCF150893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5AB745-C217-F092-E56B-65FC08687F96}"/>
                  </a:ext>
                </a:extLst>
              </p:cNvPr>
              <p:cNvSpPr txBox="1"/>
              <p:nvPr/>
            </p:nvSpPr>
            <p:spPr>
              <a:xfrm>
                <a:off x="6550437" y="1384477"/>
                <a:ext cx="5187128" cy="2349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pt-BR" sz="2000" dirty="0">
                    <a:latin typeface="Comic Sans MS" panose="030F0702030302020204" pitchFamily="66" charset="0"/>
                  </a:rPr>
                  <a:t>Se X1, X2,...,</a:t>
                </a:r>
                <a:r>
                  <a:rPr lang="pt-BR" sz="2000" dirty="0" err="1">
                    <a:latin typeface="Comic Sans MS" panose="030F0702030302020204" pitchFamily="66" charset="0"/>
                  </a:rPr>
                  <a:t>Xn</a:t>
                </a:r>
                <a:r>
                  <a:rPr lang="pt-BR" sz="2000" dirty="0">
                    <a:latin typeface="Comic Sans MS" panose="030F0702030302020204" pitchFamily="66" charset="0"/>
                  </a:rPr>
                  <a:t>, for uma amostra aleatória retirada de uma população normal com média </a:t>
                </a:r>
                <a:r>
                  <a:rPr lang="el-GR" sz="2000" dirty="0">
                    <a:latin typeface="Comic Sans MS" panose="030F0702030302020204" pitchFamily="66" charset="0"/>
                  </a:rPr>
                  <a:t>μ</a:t>
                </a:r>
                <a:r>
                  <a:rPr lang="pt-BR" sz="2000" dirty="0">
                    <a:latin typeface="Comic Sans MS" panose="030F0702030302020204" pitchFamily="66" charset="0"/>
                  </a:rPr>
                  <a:t> e variância </a:t>
                </a:r>
                <a:r>
                  <a:rPr lang="el-GR" sz="2000" dirty="0">
                    <a:latin typeface="Comic Sans MS" panose="030F0702030302020204" pitchFamily="66" charset="0"/>
                  </a:rPr>
                  <a:t>σ</a:t>
                </a:r>
                <a:r>
                  <a:rPr lang="pt-BR" sz="2000" dirty="0">
                    <a:latin typeface="Comic Sans MS" panose="030F0702030302020204" pitchFamily="66" charset="0"/>
                  </a:rPr>
                  <a:t>², a distribuição amostral da média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2000" dirty="0">
                    <a:latin typeface="Comic Sans MS" panose="030F0702030302020204" pitchFamily="66" charset="0"/>
                  </a:rPr>
                  <a:t>, terá forma dada por: 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5AB745-C217-F092-E56B-65FC08687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437" y="1384477"/>
                <a:ext cx="5187128" cy="2349618"/>
              </a:xfrm>
              <a:prstGeom prst="rect">
                <a:avLst/>
              </a:prstGeom>
              <a:blipFill>
                <a:blip r:embed="rId4"/>
                <a:stretch>
                  <a:fillRect b="-3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  <p:bldP spid="21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5F6AC9C-6AFE-295B-033A-BCE4AF94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2" y="269804"/>
            <a:ext cx="4358640" cy="8489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latin typeface="Comic Sans MS" panose="030F0702030302020204" pitchFamily="66" charset="0"/>
              </a:rPr>
              <a:t>Estatística inferencial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FFABED7-87C9-FADC-44A4-D5C8525953C2}"/>
              </a:ext>
            </a:extLst>
          </p:cNvPr>
          <p:cNvSpPr txBox="1">
            <a:spLocks/>
          </p:cNvSpPr>
          <p:nvPr/>
        </p:nvSpPr>
        <p:spPr>
          <a:xfrm>
            <a:off x="1181100" y="5803964"/>
            <a:ext cx="9829800" cy="84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dirty="0">
                <a:latin typeface="Comic Sans MS" panose="030F0702030302020204" pitchFamily="66" charset="0"/>
              </a:rPr>
              <a:t>Tirar conclusões sobre uma população a partir de uma amostra.</a:t>
            </a:r>
          </a:p>
        </p:txBody>
      </p:sp>
      <p:sp>
        <p:nvSpPr>
          <p:cNvPr id="3" name="Google Shape;141;p16">
            <a:extLst>
              <a:ext uri="{FF2B5EF4-FFF2-40B4-BE49-F238E27FC236}">
                <a16:creationId xmlns:a16="http://schemas.microsoft.com/office/drawing/2014/main" id="{82F79293-3453-B5E7-89D2-5B16D66AF472}"/>
              </a:ext>
            </a:extLst>
          </p:cNvPr>
          <p:cNvSpPr/>
          <p:nvPr/>
        </p:nvSpPr>
        <p:spPr>
          <a:xfrm>
            <a:off x="2574603" y="3026037"/>
            <a:ext cx="155591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Examinar uma parte</a:t>
            </a:r>
            <a:endParaRPr sz="18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42;p16" descr="population Icon 2383319">
            <a:extLst>
              <a:ext uri="{FF2B5EF4-FFF2-40B4-BE49-F238E27FC236}">
                <a16:creationId xmlns:a16="http://schemas.microsoft.com/office/drawing/2014/main" id="{18349145-83D3-8D13-3179-26AC51383C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8930" y="1884834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43;p16" descr="population Icon 2654156">
            <a:extLst>
              <a:ext uri="{FF2B5EF4-FFF2-40B4-BE49-F238E27FC236}">
                <a16:creationId xmlns:a16="http://schemas.microsoft.com/office/drawing/2014/main" id="{43731A03-1CC3-E121-5509-4EE3B79F6F4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8930" y="3777929"/>
            <a:ext cx="1260000" cy="12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44;p16">
            <a:extLst>
              <a:ext uri="{FF2B5EF4-FFF2-40B4-BE49-F238E27FC236}">
                <a16:creationId xmlns:a16="http://schemas.microsoft.com/office/drawing/2014/main" id="{626283F4-15DF-F2FD-3E90-7A1E35B11DC2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>
            <a:off x="4328930" y="2514834"/>
            <a:ext cx="600" cy="1893000"/>
          </a:xfrm>
          <a:prstGeom prst="bentConnector3">
            <a:avLst>
              <a:gd name="adj1" fmla="val -35983333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145;p16">
            <a:extLst>
              <a:ext uri="{FF2B5EF4-FFF2-40B4-BE49-F238E27FC236}">
                <a16:creationId xmlns:a16="http://schemas.microsoft.com/office/drawing/2014/main" id="{2F190BD3-09C9-7598-1D02-56AA64E2E150}"/>
              </a:ext>
            </a:extLst>
          </p:cNvPr>
          <p:cNvCxnSpPr>
            <a:stCxn id="13" idx="3"/>
            <a:endCxn id="12" idx="3"/>
          </p:cNvCxnSpPr>
          <p:nvPr/>
        </p:nvCxnSpPr>
        <p:spPr>
          <a:xfrm rot="10800000" flipH="1">
            <a:off x="5588930" y="2514929"/>
            <a:ext cx="600" cy="1893000"/>
          </a:xfrm>
          <a:prstGeom prst="bentConnector3">
            <a:avLst>
              <a:gd name="adj1" fmla="val 3810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46;p16">
            <a:extLst>
              <a:ext uri="{FF2B5EF4-FFF2-40B4-BE49-F238E27FC236}">
                <a16:creationId xmlns:a16="http://schemas.microsoft.com/office/drawing/2014/main" id="{08E0040A-AFE8-9EAD-0718-B0D3890E9639}"/>
              </a:ext>
            </a:extLst>
          </p:cNvPr>
          <p:cNvSpPr/>
          <p:nvPr/>
        </p:nvSpPr>
        <p:spPr>
          <a:xfrm>
            <a:off x="5789511" y="2806770"/>
            <a:ext cx="2093438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Formular julgamentos sobre o todo</a:t>
            </a:r>
            <a:endParaRPr sz="18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48;p16">
            <a:extLst>
              <a:ext uri="{FF2B5EF4-FFF2-40B4-BE49-F238E27FC236}">
                <a16:creationId xmlns:a16="http://schemas.microsoft.com/office/drawing/2014/main" id="{B400A769-B011-20B7-5FEF-758E2A2E1D40}"/>
              </a:ext>
            </a:extLst>
          </p:cNvPr>
          <p:cNvSpPr/>
          <p:nvPr/>
        </p:nvSpPr>
        <p:spPr>
          <a:xfrm>
            <a:off x="7882949" y="2193742"/>
            <a:ext cx="242726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Estimação de parâmetros</a:t>
            </a:r>
            <a:endParaRPr sz="1200" b="0" i="0" u="none" strike="noStrike" cap="none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149;p16">
            <a:extLst>
              <a:ext uri="{FF2B5EF4-FFF2-40B4-BE49-F238E27FC236}">
                <a16:creationId xmlns:a16="http://schemas.microsoft.com/office/drawing/2014/main" id="{2E28CDE9-81C6-E68B-9F76-0DDDAE05CC0E}"/>
              </a:ext>
            </a:extLst>
          </p:cNvPr>
          <p:cNvSpPr/>
          <p:nvPr/>
        </p:nvSpPr>
        <p:spPr>
          <a:xfrm>
            <a:off x="8204351" y="4407929"/>
            <a:ext cx="178446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Teste de hipóteses</a:t>
            </a:r>
            <a:endParaRPr sz="1400" b="1" i="0" u="none" strike="noStrike" cap="none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11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sldNum" idx="12"/>
          </p:nvPr>
        </p:nvSpPr>
        <p:spPr>
          <a:xfrm>
            <a:off x="9928013" y="62373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fld id="{00000000-1234-1234-1234-123412341234}" type="slidenum">
              <a:rPr lang="pt-BR"/>
              <a:pPr/>
              <a:t>20</a:t>
            </a:fld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1066800" y="69247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4000" b="1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APLICAÇÃO DO TLC</a:t>
            </a:r>
            <a:endParaRPr sz="4000" b="1" dirty="0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7548A1-11E1-3E87-7AD5-8A4417801B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22C677B-61BB-ACD0-D037-7A4823CF2579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D0AFF83F-3729-B30C-E31E-F2B6D508E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>
                    <a:latin typeface="Comic Sans MS" panose="030F0702030302020204" pitchFamily="66" charset="0"/>
                  </a:rPr>
                  <a:t>Ex.: Uma população muito grande tem </a:t>
                </a:r>
                <a:r>
                  <a:rPr lang="el-GR" sz="2400" dirty="0">
                    <a:latin typeface="Comic Sans MS" panose="030F0702030302020204" pitchFamily="66" charset="0"/>
                  </a:rPr>
                  <a:t>μ</a:t>
                </a:r>
                <a:r>
                  <a:rPr lang="pt-BR" sz="2400" dirty="0">
                    <a:latin typeface="Comic Sans MS" panose="030F0702030302020204" pitchFamily="66" charset="0"/>
                  </a:rPr>
                  <a:t> = 20 e desvio-padrão </a:t>
                </a:r>
                <a:r>
                  <a:rPr lang="el-GR" sz="2400" dirty="0">
                    <a:latin typeface="Comic Sans MS" panose="030F0702030302020204" pitchFamily="66" charset="0"/>
                  </a:rPr>
                  <a:t>σ</a:t>
                </a:r>
                <a:r>
                  <a:rPr lang="pt-BR" sz="2400" dirty="0">
                    <a:latin typeface="Comic Sans MS" panose="030F0702030302020204" pitchFamily="66" charset="0"/>
                  </a:rPr>
                  <a:t>=1,4. Extrai-se uma amostra de 49 observações. Responda: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000" dirty="0">
                    <a:latin typeface="Comic Sans MS" panose="030F0702030302020204" pitchFamily="66" charset="0"/>
                  </a:rPr>
                  <a:t>A média da distribuição amostral é: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pt-B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pt-BR" sz="2000" dirty="0">
                    <a:latin typeface="Comic Sans MS" panose="030F0702030302020204" pitchFamily="66" charset="0"/>
                  </a:rPr>
                  <a:t>;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000" dirty="0">
                    <a:latin typeface="Comic Sans MS" panose="030F0702030302020204" pitchFamily="66" charset="0"/>
                  </a:rPr>
                  <a:t>O desvio-padrão da distribuição amostral: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pt-B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1.4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49</m:t>
                            </m:r>
                          </m:e>
                        </m:rad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pt-BR" sz="2000" dirty="0">
                    <a:latin typeface="Comic Sans MS" panose="030F0702030302020204" pitchFamily="66" charset="0"/>
                  </a:rPr>
                  <a:t>;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sz="2000" dirty="0">
                    <a:latin typeface="Comic Sans MS" panose="030F0702030302020204" pitchFamily="66" charset="0"/>
                  </a:rPr>
                  <a:t>A percentagem de dados que diferirão por mais de 0,2 da média.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D0AFF83F-3729-B30C-E31E-F2B6D508E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8686" y="3615861"/>
            <a:ext cx="4034629" cy="240474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>
            <a:spLocks noGrp="1"/>
          </p:cNvSpPr>
          <p:nvPr>
            <p:ph type="sldNum" idx="12"/>
          </p:nvPr>
        </p:nvSpPr>
        <p:spPr>
          <a:xfrm>
            <a:off x="9928013" y="62373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fld id="{00000000-1234-1234-1234-123412341234}" type="slidenum">
              <a:rPr lang="pt-BR"/>
              <a:pPr/>
              <a:t>21</a:t>
            </a:fld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1066800" y="69247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4267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APLICAÇÃO DO TLC</a:t>
            </a:r>
            <a:endParaRPr sz="4267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8662405" y="4378920"/>
            <a:ext cx="1997128" cy="6931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r="-4470"/>
            </a:stretch>
          </a:blip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pt-BR" sz="1867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2400"/>
          </a:p>
        </p:txBody>
      </p:sp>
      <p:sp>
        <p:nvSpPr>
          <p:cNvPr id="232" name="Google Shape;232;p23"/>
          <p:cNvSpPr/>
          <p:nvPr/>
        </p:nvSpPr>
        <p:spPr>
          <a:xfrm>
            <a:off x="1902022" y="4378920"/>
            <a:ext cx="2176664" cy="69318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r="-4476"/>
            </a:stretch>
          </a:blip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pt-BR" sz="1867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2400"/>
          </a:p>
        </p:txBody>
      </p:sp>
      <p:sp>
        <p:nvSpPr>
          <p:cNvPr id="233" name="Google Shape;233;p23"/>
          <p:cNvSpPr/>
          <p:nvPr/>
        </p:nvSpPr>
        <p:spPr>
          <a:xfrm>
            <a:off x="2490098" y="5930710"/>
            <a:ext cx="7211804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pt-BR" sz="2000" b="1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Resposta:</a:t>
            </a:r>
            <a:r>
              <a:rPr lang="pt-BR" sz="2000" dirty="0">
                <a:solidFill>
                  <a:schemeClr val="dk1"/>
                </a:solidFill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 31,7% diferirão da média por mais de 0,2.</a:t>
            </a:r>
            <a:endParaRPr sz="2000" b="1" dirty="0">
              <a:solidFill>
                <a:schemeClr val="dk1"/>
              </a:solidFill>
              <a:latin typeface="Comic Sans MS" panose="030F0702030302020204" pitchFamily="66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6195855" y="5576614"/>
            <a:ext cx="686941" cy="4103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r="-15293"/>
            </a:stretch>
          </a:blip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pt-BR" sz="1867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2400"/>
          </a:p>
        </p:txBody>
      </p:sp>
      <p:sp>
        <p:nvSpPr>
          <p:cNvPr id="235" name="Google Shape;235;p23"/>
          <p:cNvSpPr/>
          <p:nvPr/>
        </p:nvSpPr>
        <p:spPr>
          <a:xfrm>
            <a:off x="5229523" y="5560506"/>
            <a:ext cx="866477" cy="41036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r="-12149"/>
            </a:stretch>
          </a:blip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pt-BR" sz="1867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9B52837-FBAA-A003-F280-C4704B03C3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7D8ACB7-39BF-8D1B-BACB-B3B22BCC5CC8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6D579B76-DA56-1A82-6405-404FB360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Comic Sans MS" panose="030F0702030302020204" pitchFamily="66" charset="0"/>
              </a:rPr>
              <a:t>Ex.: Uma população muito grande tem </a:t>
            </a:r>
            <a:r>
              <a:rPr lang="el-GR" sz="2400" dirty="0">
                <a:latin typeface="Comic Sans MS" panose="030F0702030302020204" pitchFamily="66" charset="0"/>
              </a:rPr>
              <a:t>μ</a:t>
            </a:r>
            <a:r>
              <a:rPr lang="pt-BR" sz="2400" dirty="0">
                <a:latin typeface="Comic Sans MS" panose="030F0702030302020204" pitchFamily="66" charset="0"/>
              </a:rPr>
              <a:t> = 20 e variância </a:t>
            </a:r>
            <a:r>
              <a:rPr lang="el-GR" sz="2400" dirty="0">
                <a:latin typeface="Comic Sans MS" panose="030F0702030302020204" pitchFamily="66" charset="0"/>
              </a:rPr>
              <a:t>σ</a:t>
            </a:r>
            <a:r>
              <a:rPr lang="pt-BR" sz="2400" dirty="0">
                <a:latin typeface="Comic Sans MS" panose="030F0702030302020204" pitchFamily="66" charset="0"/>
              </a:rPr>
              <a:t>=1,4. Extrai-se uma amostra de 49 observações. Responda: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>
                <a:latin typeface="Comic Sans MS" panose="030F0702030302020204" pitchFamily="66" charset="0"/>
              </a:rPr>
              <a:t>A percentagem de dados que diferirão por mais de 0,2 da média.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FFABED7-87C9-FADC-44A4-D5C8525953C2}"/>
              </a:ext>
            </a:extLst>
          </p:cNvPr>
          <p:cNvSpPr txBox="1">
            <a:spLocks/>
          </p:cNvSpPr>
          <p:nvPr/>
        </p:nvSpPr>
        <p:spPr>
          <a:xfrm>
            <a:off x="193964" y="285202"/>
            <a:ext cx="10538460" cy="84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Situação 1:</a:t>
            </a:r>
            <a:r>
              <a:rPr lang="pt-BR" sz="2000" dirty="0">
                <a:latin typeface="Comic Sans MS" panose="030F0702030302020204" pitchFamily="66" charset="0"/>
              </a:rPr>
              <a:t> Como saber se uma sopa está corretamente salgada? </a:t>
            </a:r>
            <a:endParaRPr lang="pt-BR" sz="2000" b="1" dirty="0">
              <a:latin typeface="Comic Sans MS" panose="030F0702030302020204" pitchFamily="66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3E51412-9C9F-E3C8-2D13-B55FE433FCFA}"/>
              </a:ext>
            </a:extLst>
          </p:cNvPr>
          <p:cNvSpPr/>
          <p:nvPr/>
        </p:nvSpPr>
        <p:spPr>
          <a:xfrm>
            <a:off x="193964" y="1211580"/>
            <a:ext cx="1180407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8E391B-2DFB-CF4E-FEE4-A1403443AC73}"/>
              </a:ext>
            </a:extLst>
          </p:cNvPr>
          <p:cNvSpPr txBox="1">
            <a:spLocks/>
          </p:cNvSpPr>
          <p:nvPr/>
        </p:nvSpPr>
        <p:spPr>
          <a:xfrm>
            <a:off x="193964" y="1334683"/>
            <a:ext cx="11804072" cy="84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Situação 2:</a:t>
            </a:r>
            <a:r>
              <a:rPr lang="pt-BR" sz="2000" dirty="0">
                <a:latin typeface="Comic Sans MS" panose="030F0702030302020204" pitchFamily="66" charset="0"/>
              </a:rPr>
              <a:t> Quantos </a:t>
            </a:r>
            <a:r>
              <a:rPr lang="pt-BR" sz="2000" dirty="0" err="1">
                <a:latin typeface="Comic Sans MS" panose="030F0702030302020204" pitchFamily="66" charset="0"/>
              </a:rPr>
              <a:t>mL</a:t>
            </a:r>
            <a:r>
              <a:rPr lang="pt-BR" sz="2000" dirty="0">
                <a:latin typeface="Comic Sans MS" panose="030F0702030302020204" pitchFamily="66" charset="0"/>
              </a:rPr>
              <a:t> de sangue são necessários para um exame? </a:t>
            </a:r>
            <a:endParaRPr lang="pt-BR" sz="2000" b="1" dirty="0">
              <a:latin typeface="Comic Sans MS" panose="030F0702030302020204" pitchFamily="66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8EDF18-DB02-B4D7-A937-04DC875BA689}"/>
              </a:ext>
            </a:extLst>
          </p:cNvPr>
          <p:cNvSpPr/>
          <p:nvPr/>
        </p:nvSpPr>
        <p:spPr>
          <a:xfrm>
            <a:off x="193964" y="2261061"/>
            <a:ext cx="1180407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C897BD5E-EDC7-DEA5-7CC1-086CFE0A1F79}"/>
              </a:ext>
            </a:extLst>
          </p:cNvPr>
          <p:cNvSpPr txBox="1">
            <a:spLocks/>
          </p:cNvSpPr>
          <p:nvPr/>
        </p:nvSpPr>
        <p:spPr>
          <a:xfrm>
            <a:off x="193964" y="2413459"/>
            <a:ext cx="11804072" cy="84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Situação 3:</a:t>
            </a:r>
            <a:r>
              <a:rPr lang="pt-BR" sz="2000" dirty="0">
                <a:latin typeface="Comic Sans MS" panose="030F0702030302020204" pitchFamily="66" charset="0"/>
              </a:rPr>
              <a:t> Como saber a % da população com doença emocional? </a:t>
            </a:r>
            <a:endParaRPr lang="pt-BR" sz="2000" b="1" dirty="0">
              <a:latin typeface="Comic Sans MS" panose="030F0702030302020204" pitchFamily="66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FE65FDE-DEFF-BC6E-F8AE-01940BFB8B5B}"/>
              </a:ext>
            </a:extLst>
          </p:cNvPr>
          <p:cNvSpPr/>
          <p:nvPr/>
        </p:nvSpPr>
        <p:spPr>
          <a:xfrm>
            <a:off x="193964" y="3339837"/>
            <a:ext cx="1180407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5549CC83-DBCA-9D6B-D61D-99812E14D661}"/>
              </a:ext>
            </a:extLst>
          </p:cNvPr>
          <p:cNvSpPr txBox="1">
            <a:spLocks/>
          </p:cNvSpPr>
          <p:nvPr/>
        </p:nvSpPr>
        <p:spPr>
          <a:xfrm>
            <a:off x="193964" y="3426920"/>
            <a:ext cx="11804072" cy="84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Situação 4:</a:t>
            </a:r>
            <a:r>
              <a:rPr lang="pt-BR" sz="2000" dirty="0">
                <a:latin typeface="Comic Sans MS" panose="030F0702030302020204" pitchFamily="66" charset="0"/>
              </a:rPr>
              <a:t> Como saber a popularidade de um político? </a:t>
            </a:r>
            <a:endParaRPr lang="pt-BR" sz="2000" b="1" dirty="0">
              <a:latin typeface="Comic Sans MS" panose="030F0702030302020204" pitchFamily="66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CB1E6F6-92C7-ED75-75DF-55081D515827}"/>
              </a:ext>
            </a:extLst>
          </p:cNvPr>
          <p:cNvSpPr/>
          <p:nvPr/>
        </p:nvSpPr>
        <p:spPr>
          <a:xfrm>
            <a:off x="193964" y="4353298"/>
            <a:ext cx="1180407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52068C32-0A23-D2AE-E0A0-72FDDA7BC29F}"/>
              </a:ext>
            </a:extLst>
          </p:cNvPr>
          <p:cNvSpPr txBox="1">
            <a:spLocks/>
          </p:cNvSpPr>
          <p:nvPr/>
        </p:nvSpPr>
        <p:spPr>
          <a:xfrm>
            <a:off x="193964" y="4482927"/>
            <a:ext cx="11804072" cy="84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Situação 5:</a:t>
            </a:r>
            <a:r>
              <a:rPr lang="pt-BR" sz="2000" dirty="0">
                <a:latin typeface="Comic Sans MS" panose="030F0702030302020204" pitchFamily="66" charset="0"/>
              </a:rPr>
              <a:t> Como saber a média de idade dos alunos de psicologia do ES? </a:t>
            </a:r>
            <a:endParaRPr lang="pt-BR" sz="2000" b="1" dirty="0">
              <a:latin typeface="Comic Sans MS" panose="030F0702030302020204" pitchFamily="66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CF99433-EC7D-D29C-354B-D7BDD51078E9}"/>
              </a:ext>
            </a:extLst>
          </p:cNvPr>
          <p:cNvSpPr/>
          <p:nvPr/>
        </p:nvSpPr>
        <p:spPr>
          <a:xfrm>
            <a:off x="193964" y="5409305"/>
            <a:ext cx="1180407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44EC7AB2-89D9-510A-5F90-CAAD41382467}"/>
              </a:ext>
            </a:extLst>
          </p:cNvPr>
          <p:cNvSpPr txBox="1">
            <a:spLocks/>
          </p:cNvSpPr>
          <p:nvPr/>
        </p:nvSpPr>
        <p:spPr>
          <a:xfrm>
            <a:off x="193964" y="5637847"/>
            <a:ext cx="11804072" cy="84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Situação 6:</a:t>
            </a:r>
            <a:r>
              <a:rPr lang="pt-BR" sz="2000" dirty="0">
                <a:latin typeface="Comic Sans MS" panose="030F0702030302020204" pitchFamily="66" charset="0"/>
              </a:rPr>
              <a:t> Como avaliar a relação entre a renda média e nível educacional? </a:t>
            </a:r>
            <a:endParaRPr lang="pt-BR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3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FFABED7-87C9-FADC-44A4-D5C8525953C2}"/>
              </a:ext>
            </a:extLst>
          </p:cNvPr>
          <p:cNvSpPr txBox="1">
            <a:spLocks/>
          </p:cNvSpPr>
          <p:nvPr/>
        </p:nvSpPr>
        <p:spPr>
          <a:xfrm>
            <a:off x="1577340" y="5546553"/>
            <a:ext cx="9037320" cy="84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Pergunta:</a:t>
            </a:r>
            <a:r>
              <a:rPr lang="pt-BR" sz="2000" dirty="0">
                <a:latin typeface="Comic Sans MS" panose="030F0702030302020204" pitchFamily="66" charset="0"/>
              </a:rPr>
              <a:t> Como garantir a melhor amostra possível?</a:t>
            </a:r>
            <a:endParaRPr lang="pt-BR" sz="2000" b="1" dirty="0">
              <a:latin typeface="Comic Sans MS" panose="030F0702030302020204" pitchFamily="66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AF84AD8-0EEA-6050-977F-CD7B37D8217F}"/>
              </a:ext>
            </a:extLst>
          </p:cNvPr>
          <p:cNvSpPr/>
          <p:nvPr/>
        </p:nvSpPr>
        <p:spPr>
          <a:xfrm>
            <a:off x="708660" y="1922318"/>
            <a:ext cx="6355080" cy="28846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2D15744-444E-F95D-7A2E-AFEE558D886A}"/>
              </a:ext>
            </a:extLst>
          </p:cNvPr>
          <p:cNvSpPr txBox="1">
            <a:spLocks/>
          </p:cNvSpPr>
          <p:nvPr/>
        </p:nvSpPr>
        <p:spPr>
          <a:xfrm>
            <a:off x="2842260" y="1922319"/>
            <a:ext cx="2087880" cy="288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População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EACCF51-C86C-98E8-A55E-C44ED3A8F0E9}"/>
              </a:ext>
            </a:extLst>
          </p:cNvPr>
          <p:cNvSpPr/>
          <p:nvPr/>
        </p:nvSpPr>
        <p:spPr>
          <a:xfrm>
            <a:off x="8555528" y="2847526"/>
            <a:ext cx="1950720" cy="103424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853E9FD8-48B7-ADF2-868F-D3807820A1CB}"/>
              </a:ext>
            </a:extLst>
          </p:cNvPr>
          <p:cNvSpPr txBox="1">
            <a:spLocks/>
          </p:cNvSpPr>
          <p:nvPr/>
        </p:nvSpPr>
        <p:spPr>
          <a:xfrm>
            <a:off x="8486948" y="2824246"/>
            <a:ext cx="2087880" cy="1057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Amostra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E4B9FF7-4580-48E4-322B-D7E90BA862D9}"/>
              </a:ext>
            </a:extLst>
          </p:cNvPr>
          <p:cNvSpPr txBox="1">
            <a:spLocks/>
          </p:cNvSpPr>
          <p:nvPr/>
        </p:nvSpPr>
        <p:spPr>
          <a:xfrm>
            <a:off x="2845204" y="528406"/>
            <a:ext cx="2087880" cy="84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Censo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56AD9F0-35DC-4F70-2004-8C47D479E6AE}"/>
              </a:ext>
            </a:extLst>
          </p:cNvPr>
          <p:cNvSpPr txBox="1">
            <a:spLocks/>
          </p:cNvSpPr>
          <p:nvPr/>
        </p:nvSpPr>
        <p:spPr>
          <a:xfrm>
            <a:off x="8486948" y="1225415"/>
            <a:ext cx="2087880" cy="84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Amostragem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683C77DF-7FC2-64A5-5BCB-E4041DD07E80}"/>
              </a:ext>
            </a:extLst>
          </p:cNvPr>
          <p:cNvSpPr txBox="1">
            <a:spLocks/>
          </p:cNvSpPr>
          <p:nvPr/>
        </p:nvSpPr>
        <p:spPr>
          <a:xfrm>
            <a:off x="5169824" y="4639483"/>
            <a:ext cx="2087880" cy="84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Parâmetros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A740D9B7-9A8E-129F-9F0E-00419504ED39}"/>
              </a:ext>
            </a:extLst>
          </p:cNvPr>
          <p:cNvSpPr txBox="1">
            <a:spLocks/>
          </p:cNvSpPr>
          <p:nvPr/>
        </p:nvSpPr>
        <p:spPr>
          <a:xfrm>
            <a:off x="9910156" y="4631604"/>
            <a:ext cx="2087880" cy="84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Estatísticas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9F6C470B-BC92-C6CA-2D2D-E4F66B526F98}"/>
              </a:ext>
            </a:extLst>
          </p:cNvPr>
          <p:cNvCxnSpPr>
            <a:cxnSpLocks/>
            <a:stCxn id="6" idx="2"/>
            <a:endCxn id="16" idx="1"/>
          </p:cNvCxnSpPr>
          <p:nvPr/>
        </p:nvCxnSpPr>
        <p:spPr>
          <a:xfrm rot="16200000" flipH="1">
            <a:off x="4399510" y="4293667"/>
            <a:ext cx="257004" cy="128362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4A9077FA-A449-D0D7-D34D-1EDB498DBE1D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9133355" y="4279300"/>
            <a:ext cx="1174335" cy="37926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C7489C8-8EFB-5245-E4A5-6376CBFF7177}"/>
              </a:ext>
            </a:extLst>
          </p:cNvPr>
          <p:cNvCxnSpPr>
            <a:stCxn id="3" idx="0"/>
          </p:cNvCxnSpPr>
          <p:nvPr/>
        </p:nvCxnSpPr>
        <p:spPr>
          <a:xfrm flipV="1">
            <a:off x="3886200" y="1161009"/>
            <a:ext cx="0" cy="7613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A76EC09-6F76-4B51-9C36-9E2E0DFA5B0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530888" y="1922318"/>
            <a:ext cx="0" cy="925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1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E00AF-6C6A-D487-9587-F6CCE52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5"/>
            <a:ext cx="10515600" cy="439308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Comic Sans MS" panose="030F0702030302020204" pitchFamily="66" charset="0"/>
              </a:rPr>
              <a:t>Amostragem probabilística:</a:t>
            </a: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Comic Sans MS" panose="030F0702030302020204" pitchFamily="66" charset="0"/>
              </a:rPr>
              <a:t>Todos os elementos da população apresentam probabilidade maior que zero de serem selecionados. (aleatória simples, estratificada, sistemática e por conglomerados);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Comic Sans MS" panose="030F0702030302020204" pitchFamily="66" charset="0"/>
              </a:rPr>
              <a:t>Amostragem não probabilística:</a:t>
            </a: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Comic Sans MS" panose="030F0702030302020204" pitchFamily="66" charset="0"/>
              </a:rPr>
              <a:t>Quando não há probabilidade clara/conhecida de seleção dos elementos. Os elementos são escolhidos subjetivo ou por julgamento (acidental, intencional, por cotas).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97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B896BC8-0EEF-D5BF-EF18-DA0B63E3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20" y="269364"/>
            <a:ext cx="5566756" cy="8489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latin typeface="Comic Sans MS" panose="030F0702030302020204" pitchFamily="66" charset="0"/>
              </a:rPr>
              <a:t>Amostragem Aleatória Simples</a:t>
            </a:r>
          </a:p>
        </p:txBody>
      </p:sp>
      <p:pic>
        <p:nvPicPr>
          <p:cNvPr id="25" name="Gráfico 24" descr="Mulher com preenchimento sólido">
            <a:extLst>
              <a:ext uri="{FF2B5EF4-FFF2-40B4-BE49-F238E27FC236}">
                <a16:creationId xmlns:a16="http://schemas.microsoft.com/office/drawing/2014/main" id="{CDF84ED0-5A5F-E8E7-AE2E-ADA5747E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622" y="1189457"/>
            <a:ext cx="468000" cy="468000"/>
          </a:xfrm>
          <a:prstGeom prst="rect">
            <a:avLst/>
          </a:prstGeom>
        </p:spPr>
      </p:pic>
      <p:pic>
        <p:nvPicPr>
          <p:cNvPr id="27" name="Gráfico 26" descr="Homem com preenchimento sólido">
            <a:extLst>
              <a:ext uri="{FF2B5EF4-FFF2-40B4-BE49-F238E27FC236}">
                <a16:creationId xmlns:a16="http://schemas.microsoft.com/office/drawing/2014/main" id="{8F0FD468-810C-5647-2593-AF11DFC27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9640" y="1189457"/>
            <a:ext cx="468000" cy="468000"/>
          </a:xfrm>
          <a:prstGeom prst="rect">
            <a:avLst/>
          </a:prstGeom>
        </p:spPr>
      </p:pic>
      <p:pic>
        <p:nvPicPr>
          <p:cNvPr id="28" name="Gráfico 27" descr="Mulher com preenchimento sólido">
            <a:extLst>
              <a:ext uri="{FF2B5EF4-FFF2-40B4-BE49-F238E27FC236}">
                <a16:creationId xmlns:a16="http://schemas.microsoft.com/office/drawing/2014/main" id="{60DE6BAE-09F1-E0C8-E72B-DC5FB22B1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2586" y="1189457"/>
            <a:ext cx="468000" cy="468000"/>
          </a:xfrm>
          <a:prstGeom prst="rect">
            <a:avLst/>
          </a:prstGeom>
        </p:spPr>
      </p:pic>
      <p:pic>
        <p:nvPicPr>
          <p:cNvPr id="29" name="Gráfico 28" descr="Homem com preenchimento sólido">
            <a:extLst>
              <a:ext uri="{FF2B5EF4-FFF2-40B4-BE49-F238E27FC236}">
                <a16:creationId xmlns:a16="http://schemas.microsoft.com/office/drawing/2014/main" id="{ECC6CA16-6DDE-9416-3091-053CF6F4E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1604" y="1189457"/>
            <a:ext cx="468000" cy="468000"/>
          </a:xfrm>
          <a:prstGeom prst="rect">
            <a:avLst/>
          </a:prstGeom>
        </p:spPr>
      </p:pic>
      <p:pic>
        <p:nvPicPr>
          <p:cNvPr id="30" name="Gráfico 29" descr="Mulher com preenchimento sólido">
            <a:extLst>
              <a:ext uri="{FF2B5EF4-FFF2-40B4-BE49-F238E27FC236}">
                <a16:creationId xmlns:a16="http://schemas.microsoft.com/office/drawing/2014/main" id="{2ECFFFA3-EB39-8FED-34F9-8CFE2CD33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4550" y="1189457"/>
            <a:ext cx="468000" cy="468000"/>
          </a:xfrm>
          <a:prstGeom prst="rect">
            <a:avLst/>
          </a:prstGeom>
        </p:spPr>
      </p:pic>
      <p:pic>
        <p:nvPicPr>
          <p:cNvPr id="31" name="Gráfico 30" descr="Homem com preenchimento sólido">
            <a:extLst>
              <a:ext uri="{FF2B5EF4-FFF2-40B4-BE49-F238E27FC236}">
                <a16:creationId xmlns:a16="http://schemas.microsoft.com/office/drawing/2014/main" id="{FD571C6F-48C4-DE6C-73DF-872EF269F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568" y="1189457"/>
            <a:ext cx="468000" cy="468000"/>
          </a:xfrm>
          <a:prstGeom prst="rect">
            <a:avLst/>
          </a:prstGeom>
        </p:spPr>
      </p:pic>
      <p:pic>
        <p:nvPicPr>
          <p:cNvPr id="32" name="Gráfico 31" descr="Mulher com preenchimento sólido">
            <a:extLst>
              <a:ext uri="{FF2B5EF4-FFF2-40B4-BE49-F238E27FC236}">
                <a16:creationId xmlns:a16="http://schemas.microsoft.com/office/drawing/2014/main" id="{4C801148-04A7-A7A3-28CA-C209ADCB4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6514" y="1200994"/>
            <a:ext cx="468000" cy="468000"/>
          </a:xfrm>
          <a:prstGeom prst="rect">
            <a:avLst/>
          </a:prstGeom>
        </p:spPr>
      </p:pic>
      <p:pic>
        <p:nvPicPr>
          <p:cNvPr id="33" name="Gráfico 32" descr="Homem com preenchimento sólido">
            <a:extLst>
              <a:ext uri="{FF2B5EF4-FFF2-40B4-BE49-F238E27FC236}">
                <a16:creationId xmlns:a16="http://schemas.microsoft.com/office/drawing/2014/main" id="{DDA315A2-5BD5-66D9-7000-03BE82C68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5532" y="1200994"/>
            <a:ext cx="468000" cy="468000"/>
          </a:xfrm>
          <a:prstGeom prst="rect">
            <a:avLst/>
          </a:prstGeom>
        </p:spPr>
      </p:pic>
      <p:pic>
        <p:nvPicPr>
          <p:cNvPr id="34" name="Gráfico 33" descr="Homem com preenchimento sólido">
            <a:extLst>
              <a:ext uri="{FF2B5EF4-FFF2-40B4-BE49-F238E27FC236}">
                <a16:creationId xmlns:a16="http://schemas.microsoft.com/office/drawing/2014/main" id="{6072E8BD-C874-A80D-146C-2694D52E2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7496" y="1221105"/>
            <a:ext cx="468000" cy="468000"/>
          </a:xfrm>
          <a:prstGeom prst="rect">
            <a:avLst/>
          </a:prstGeom>
        </p:spPr>
      </p:pic>
      <p:pic>
        <p:nvPicPr>
          <p:cNvPr id="35" name="Gráfico 34" descr="Mulher com preenchimento sólido">
            <a:extLst>
              <a:ext uri="{FF2B5EF4-FFF2-40B4-BE49-F238E27FC236}">
                <a16:creationId xmlns:a16="http://schemas.microsoft.com/office/drawing/2014/main" id="{C9D863D4-C5FD-5D6B-6C35-CAB18017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002" y="1707617"/>
            <a:ext cx="468000" cy="468000"/>
          </a:xfrm>
          <a:prstGeom prst="rect">
            <a:avLst/>
          </a:prstGeom>
        </p:spPr>
      </p:pic>
      <p:pic>
        <p:nvPicPr>
          <p:cNvPr id="36" name="Gráfico 35" descr="Homem com preenchimento sólido">
            <a:extLst>
              <a:ext uri="{FF2B5EF4-FFF2-40B4-BE49-F238E27FC236}">
                <a16:creationId xmlns:a16="http://schemas.microsoft.com/office/drawing/2014/main" id="{DBB29CF1-AC0A-B736-70EB-8ACF1334C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020" y="1707617"/>
            <a:ext cx="468000" cy="468000"/>
          </a:xfrm>
          <a:prstGeom prst="rect">
            <a:avLst/>
          </a:prstGeom>
        </p:spPr>
      </p:pic>
      <p:pic>
        <p:nvPicPr>
          <p:cNvPr id="37" name="Gráfico 36" descr="Mulher com preenchimento sólido">
            <a:extLst>
              <a:ext uri="{FF2B5EF4-FFF2-40B4-BE49-F238E27FC236}">
                <a16:creationId xmlns:a16="http://schemas.microsoft.com/office/drawing/2014/main" id="{B9565F22-8451-BA6D-7FD7-4A0D37CCC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4966" y="1707617"/>
            <a:ext cx="468000" cy="468000"/>
          </a:xfrm>
          <a:prstGeom prst="rect">
            <a:avLst/>
          </a:prstGeom>
        </p:spPr>
      </p:pic>
      <p:pic>
        <p:nvPicPr>
          <p:cNvPr id="38" name="Gráfico 37" descr="Homem com preenchimento sólido">
            <a:extLst>
              <a:ext uri="{FF2B5EF4-FFF2-40B4-BE49-F238E27FC236}">
                <a16:creationId xmlns:a16="http://schemas.microsoft.com/office/drawing/2014/main" id="{AA4BB56A-DAAC-7466-54D2-E5D71382E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3984" y="1707617"/>
            <a:ext cx="468000" cy="468000"/>
          </a:xfrm>
          <a:prstGeom prst="rect">
            <a:avLst/>
          </a:prstGeom>
        </p:spPr>
      </p:pic>
      <p:pic>
        <p:nvPicPr>
          <p:cNvPr id="39" name="Gráfico 38" descr="Mulher com preenchimento sólido">
            <a:extLst>
              <a:ext uri="{FF2B5EF4-FFF2-40B4-BE49-F238E27FC236}">
                <a16:creationId xmlns:a16="http://schemas.microsoft.com/office/drawing/2014/main" id="{B6AE01AE-1099-DDB5-61C0-27119E148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6930" y="1707617"/>
            <a:ext cx="468000" cy="468000"/>
          </a:xfrm>
          <a:prstGeom prst="rect">
            <a:avLst/>
          </a:prstGeom>
        </p:spPr>
      </p:pic>
      <p:pic>
        <p:nvPicPr>
          <p:cNvPr id="40" name="Gráfico 39" descr="Homem com preenchimento sólido">
            <a:extLst>
              <a:ext uri="{FF2B5EF4-FFF2-40B4-BE49-F238E27FC236}">
                <a16:creationId xmlns:a16="http://schemas.microsoft.com/office/drawing/2014/main" id="{8F81194D-55BE-A311-6B60-AB6E009F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5948" y="1707617"/>
            <a:ext cx="468000" cy="468000"/>
          </a:xfrm>
          <a:prstGeom prst="rect">
            <a:avLst/>
          </a:prstGeom>
        </p:spPr>
      </p:pic>
      <p:pic>
        <p:nvPicPr>
          <p:cNvPr id="41" name="Gráfico 40" descr="Mulher com preenchimento sólido">
            <a:extLst>
              <a:ext uri="{FF2B5EF4-FFF2-40B4-BE49-F238E27FC236}">
                <a16:creationId xmlns:a16="http://schemas.microsoft.com/office/drawing/2014/main" id="{6CC93C0F-F783-ED26-D956-D0150FD07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8894" y="1719154"/>
            <a:ext cx="468000" cy="468000"/>
          </a:xfrm>
          <a:prstGeom prst="rect">
            <a:avLst/>
          </a:prstGeom>
        </p:spPr>
      </p:pic>
      <p:pic>
        <p:nvPicPr>
          <p:cNvPr id="42" name="Gráfico 41" descr="Homem com preenchimento sólido">
            <a:extLst>
              <a:ext uri="{FF2B5EF4-FFF2-40B4-BE49-F238E27FC236}">
                <a16:creationId xmlns:a16="http://schemas.microsoft.com/office/drawing/2014/main" id="{B5E57477-AC81-3469-EEA9-C885F9083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7912" y="1719154"/>
            <a:ext cx="468000" cy="468000"/>
          </a:xfrm>
          <a:prstGeom prst="rect">
            <a:avLst/>
          </a:prstGeom>
        </p:spPr>
      </p:pic>
      <p:pic>
        <p:nvPicPr>
          <p:cNvPr id="43" name="Gráfico 42" descr="Homem com preenchimento sólido">
            <a:extLst>
              <a:ext uri="{FF2B5EF4-FFF2-40B4-BE49-F238E27FC236}">
                <a16:creationId xmlns:a16="http://schemas.microsoft.com/office/drawing/2014/main" id="{03C006CB-D491-935F-2682-19F5FDD1F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9876" y="1716405"/>
            <a:ext cx="468000" cy="468000"/>
          </a:xfrm>
          <a:prstGeom prst="rect">
            <a:avLst/>
          </a:prstGeom>
        </p:spPr>
      </p:pic>
      <p:pic>
        <p:nvPicPr>
          <p:cNvPr id="44" name="Gráfico 43" descr="Mulher com preenchimento sólido">
            <a:extLst>
              <a:ext uri="{FF2B5EF4-FFF2-40B4-BE49-F238E27FC236}">
                <a16:creationId xmlns:a16="http://schemas.microsoft.com/office/drawing/2014/main" id="{ABC09E85-63F5-DB5F-6417-48D03A464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002" y="2324837"/>
            <a:ext cx="468000" cy="468000"/>
          </a:xfrm>
          <a:prstGeom prst="rect">
            <a:avLst/>
          </a:prstGeom>
        </p:spPr>
      </p:pic>
      <p:pic>
        <p:nvPicPr>
          <p:cNvPr id="45" name="Gráfico 44" descr="Homem com preenchimento sólido">
            <a:extLst>
              <a:ext uri="{FF2B5EF4-FFF2-40B4-BE49-F238E27FC236}">
                <a16:creationId xmlns:a16="http://schemas.microsoft.com/office/drawing/2014/main" id="{901A554C-9C14-C2F8-F371-72BC49227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020" y="2324837"/>
            <a:ext cx="468000" cy="468000"/>
          </a:xfrm>
          <a:prstGeom prst="rect">
            <a:avLst/>
          </a:prstGeom>
        </p:spPr>
      </p:pic>
      <p:pic>
        <p:nvPicPr>
          <p:cNvPr id="46" name="Gráfico 45" descr="Mulher com preenchimento sólido">
            <a:extLst>
              <a:ext uri="{FF2B5EF4-FFF2-40B4-BE49-F238E27FC236}">
                <a16:creationId xmlns:a16="http://schemas.microsoft.com/office/drawing/2014/main" id="{A957FCC5-9E1F-D1C2-D2FE-E5022C65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4966" y="2324837"/>
            <a:ext cx="468000" cy="468000"/>
          </a:xfrm>
          <a:prstGeom prst="rect">
            <a:avLst/>
          </a:prstGeom>
        </p:spPr>
      </p:pic>
      <p:pic>
        <p:nvPicPr>
          <p:cNvPr id="47" name="Gráfico 46" descr="Homem com preenchimento sólido">
            <a:extLst>
              <a:ext uri="{FF2B5EF4-FFF2-40B4-BE49-F238E27FC236}">
                <a16:creationId xmlns:a16="http://schemas.microsoft.com/office/drawing/2014/main" id="{DD9574D5-1BC6-3576-8C20-93370FAA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3984" y="2324837"/>
            <a:ext cx="468000" cy="468000"/>
          </a:xfrm>
          <a:prstGeom prst="rect">
            <a:avLst/>
          </a:prstGeom>
        </p:spPr>
      </p:pic>
      <p:pic>
        <p:nvPicPr>
          <p:cNvPr id="48" name="Gráfico 47" descr="Mulher com preenchimento sólido">
            <a:extLst>
              <a:ext uri="{FF2B5EF4-FFF2-40B4-BE49-F238E27FC236}">
                <a16:creationId xmlns:a16="http://schemas.microsoft.com/office/drawing/2014/main" id="{9612E4BC-70A7-430E-E861-DEE7141B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6930" y="2324837"/>
            <a:ext cx="468000" cy="468000"/>
          </a:xfrm>
          <a:prstGeom prst="rect">
            <a:avLst/>
          </a:prstGeom>
        </p:spPr>
      </p:pic>
      <p:pic>
        <p:nvPicPr>
          <p:cNvPr id="49" name="Gráfico 48" descr="Homem com preenchimento sólido">
            <a:extLst>
              <a:ext uri="{FF2B5EF4-FFF2-40B4-BE49-F238E27FC236}">
                <a16:creationId xmlns:a16="http://schemas.microsoft.com/office/drawing/2014/main" id="{8F2CC4F4-17F1-0956-5160-544CA0B7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5948" y="2324837"/>
            <a:ext cx="468000" cy="468000"/>
          </a:xfrm>
          <a:prstGeom prst="rect">
            <a:avLst/>
          </a:prstGeom>
        </p:spPr>
      </p:pic>
      <p:pic>
        <p:nvPicPr>
          <p:cNvPr id="50" name="Gráfico 49" descr="Mulher com preenchimento sólido">
            <a:extLst>
              <a:ext uri="{FF2B5EF4-FFF2-40B4-BE49-F238E27FC236}">
                <a16:creationId xmlns:a16="http://schemas.microsoft.com/office/drawing/2014/main" id="{8F7A8B6F-D93A-B6C7-AE4F-898A545FC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8894" y="2336374"/>
            <a:ext cx="468000" cy="468000"/>
          </a:xfrm>
          <a:prstGeom prst="rect">
            <a:avLst/>
          </a:prstGeom>
        </p:spPr>
      </p:pic>
      <p:pic>
        <p:nvPicPr>
          <p:cNvPr id="51" name="Gráfico 50" descr="Homem com preenchimento sólido">
            <a:extLst>
              <a:ext uri="{FF2B5EF4-FFF2-40B4-BE49-F238E27FC236}">
                <a16:creationId xmlns:a16="http://schemas.microsoft.com/office/drawing/2014/main" id="{F6795BA0-13AB-508A-6C7D-DA090DA86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7912" y="2336374"/>
            <a:ext cx="468000" cy="468000"/>
          </a:xfrm>
          <a:prstGeom prst="rect">
            <a:avLst/>
          </a:prstGeom>
        </p:spPr>
      </p:pic>
      <p:pic>
        <p:nvPicPr>
          <p:cNvPr id="52" name="Gráfico 51" descr="Homem com preenchimento sólido">
            <a:extLst>
              <a:ext uri="{FF2B5EF4-FFF2-40B4-BE49-F238E27FC236}">
                <a16:creationId xmlns:a16="http://schemas.microsoft.com/office/drawing/2014/main" id="{B31FC0F3-C36D-9046-5D6D-DF82150E7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9876" y="2323354"/>
            <a:ext cx="468000" cy="468000"/>
          </a:xfrm>
          <a:prstGeom prst="rect">
            <a:avLst/>
          </a:prstGeom>
        </p:spPr>
      </p:pic>
      <p:pic>
        <p:nvPicPr>
          <p:cNvPr id="53" name="Gráfico 52" descr="Mulher com preenchimento sólido">
            <a:extLst>
              <a:ext uri="{FF2B5EF4-FFF2-40B4-BE49-F238E27FC236}">
                <a16:creationId xmlns:a16="http://schemas.microsoft.com/office/drawing/2014/main" id="{3A6B53A7-5303-D6AC-E9B8-18C442C7D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0858" y="2329864"/>
            <a:ext cx="468000" cy="468000"/>
          </a:xfrm>
          <a:prstGeom prst="rect">
            <a:avLst/>
          </a:prstGeom>
        </p:spPr>
      </p:pic>
      <p:pic>
        <p:nvPicPr>
          <p:cNvPr id="54" name="Gráfico 53" descr="Mulher com preenchimento sólido">
            <a:extLst>
              <a:ext uri="{FF2B5EF4-FFF2-40B4-BE49-F238E27FC236}">
                <a16:creationId xmlns:a16="http://schemas.microsoft.com/office/drawing/2014/main" id="{E7B4A2F8-4855-673A-3F6B-ABA5114C6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36" y="1730477"/>
            <a:ext cx="468000" cy="468000"/>
          </a:xfrm>
          <a:prstGeom prst="rect">
            <a:avLst/>
          </a:prstGeom>
        </p:spPr>
      </p:pic>
      <p:pic>
        <p:nvPicPr>
          <p:cNvPr id="55" name="Gráfico 54" descr="Mulher com preenchimento sólido">
            <a:extLst>
              <a:ext uri="{FF2B5EF4-FFF2-40B4-BE49-F238E27FC236}">
                <a16:creationId xmlns:a16="http://schemas.microsoft.com/office/drawing/2014/main" id="{11837725-2AA5-E97E-3CD0-C53497A1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0858" y="1212637"/>
            <a:ext cx="468000" cy="468000"/>
          </a:xfrm>
          <a:prstGeom prst="rect">
            <a:avLst/>
          </a:prstGeom>
        </p:spPr>
      </p:pic>
      <p:pic>
        <p:nvPicPr>
          <p:cNvPr id="56" name="Gráfico 55" descr="Mulher com preenchimento sólido">
            <a:extLst>
              <a:ext uri="{FF2B5EF4-FFF2-40B4-BE49-F238E27FC236}">
                <a16:creationId xmlns:a16="http://schemas.microsoft.com/office/drawing/2014/main" id="{C4A2B884-5090-96E3-37DA-ED4048ED8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4076" y="2918820"/>
            <a:ext cx="468000" cy="468000"/>
          </a:xfrm>
          <a:prstGeom prst="rect">
            <a:avLst/>
          </a:prstGeom>
        </p:spPr>
      </p:pic>
      <p:pic>
        <p:nvPicPr>
          <p:cNvPr id="57" name="Gráfico 56" descr="Homem com preenchimento sólido">
            <a:extLst>
              <a:ext uri="{FF2B5EF4-FFF2-40B4-BE49-F238E27FC236}">
                <a16:creationId xmlns:a16="http://schemas.microsoft.com/office/drawing/2014/main" id="{C6A8B8DF-D7D2-BC27-BB64-F781A5003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094" y="2918820"/>
            <a:ext cx="468000" cy="468000"/>
          </a:xfrm>
          <a:prstGeom prst="rect">
            <a:avLst/>
          </a:prstGeom>
        </p:spPr>
      </p:pic>
      <p:pic>
        <p:nvPicPr>
          <p:cNvPr id="58" name="Gráfico 57" descr="Mulher com preenchimento sólido">
            <a:extLst>
              <a:ext uri="{FF2B5EF4-FFF2-40B4-BE49-F238E27FC236}">
                <a16:creationId xmlns:a16="http://schemas.microsoft.com/office/drawing/2014/main" id="{67C20177-9C87-20A2-28FB-DD38AA36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6040" y="2918820"/>
            <a:ext cx="468000" cy="468000"/>
          </a:xfrm>
          <a:prstGeom prst="rect">
            <a:avLst/>
          </a:prstGeom>
        </p:spPr>
      </p:pic>
      <p:pic>
        <p:nvPicPr>
          <p:cNvPr id="59" name="Gráfico 58" descr="Homem com preenchimento sólido">
            <a:extLst>
              <a:ext uri="{FF2B5EF4-FFF2-40B4-BE49-F238E27FC236}">
                <a16:creationId xmlns:a16="http://schemas.microsoft.com/office/drawing/2014/main" id="{924BDBAD-8873-0862-2CFA-69858021B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058" y="2918820"/>
            <a:ext cx="468000" cy="468000"/>
          </a:xfrm>
          <a:prstGeom prst="rect">
            <a:avLst/>
          </a:prstGeom>
        </p:spPr>
      </p:pic>
      <p:pic>
        <p:nvPicPr>
          <p:cNvPr id="60" name="Gráfico 59" descr="Mulher com preenchimento sólido">
            <a:extLst>
              <a:ext uri="{FF2B5EF4-FFF2-40B4-BE49-F238E27FC236}">
                <a16:creationId xmlns:a16="http://schemas.microsoft.com/office/drawing/2014/main" id="{09CAEE1C-F626-E038-39ED-1F41AA73E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004" y="2918820"/>
            <a:ext cx="468000" cy="468000"/>
          </a:xfrm>
          <a:prstGeom prst="rect">
            <a:avLst/>
          </a:prstGeom>
        </p:spPr>
      </p:pic>
      <p:pic>
        <p:nvPicPr>
          <p:cNvPr id="61" name="Gráfico 60" descr="Homem com preenchimento sólido">
            <a:extLst>
              <a:ext uri="{FF2B5EF4-FFF2-40B4-BE49-F238E27FC236}">
                <a16:creationId xmlns:a16="http://schemas.microsoft.com/office/drawing/2014/main" id="{668826F1-F9E9-66EE-9B63-564371110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7022" y="2918820"/>
            <a:ext cx="468000" cy="468000"/>
          </a:xfrm>
          <a:prstGeom prst="rect">
            <a:avLst/>
          </a:prstGeom>
        </p:spPr>
      </p:pic>
      <p:pic>
        <p:nvPicPr>
          <p:cNvPr id="62" name="Gráfico 61" descr="Mulher com preenchimento sólido">
            <a:extLst>
              <a:ext uri="{FF2B5EF4-FFF2-40B4-BE49-F238E27FC236}">
                <a16:creationId xmlns:a16="http://schemas.microsoft.com/office/drawing/2014/main" id="{DBF009FD-6824-A7B6-99C3-95A5A5B61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9968" y="2930357"/>
            <a:ext cx="468000" cy="468000"/>
          </a:xfrm>
          <a:prstGeom prst="rect">
            <a:avLst/>
          </a:prstGeom>
        </p:spPr>
      </p:pic>
      <p:pic>
        <p:nvPicPr>
          <p:cNvPr id="63" name="Gráfico 62" descr="Homem com preenchimento sólido">
            <a:extLst>
              <a:ext uri="{FF2B5EF4-FFF2-40B4-BE49-F238E27FC236}">
                <a16:creationId xmlns:a16="http://schemas.microsoft.com/office/drawing/2014/main" id="{2DC8B348-12D3-DBB7-E419-11FFB2F6C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8986" y="2930357"/>
            <a:ext cx="468000" cy="468000"/>
          </a:xfrm>
          <a:prstGeom prst="rect">
            <a:avLst/>
          </a:prstGeom>
        </p:spPr>
      </p:pic>
      <p:pic>
        <p:nvPicPr>
          <p:cNvPr id="64" name="Gráfico 63" descr="Homem com preenchimento sólido">
            <a:extLst>
              <a:ext uri="{FF2B5EF4-FFF2-40B4-BE49-F238E27FC236}">
                <a16:creationId xmlns:a16="http://schemas.microsoft.com/office/drawing/2014/main" id="{AA586529-F453-1C5D-EF08-697411959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0950" y="2950468"/>
            <a:ext cx="468000" cy="468000"/>
          </a:xfrm>
          <a:prstGeom prst="rect">
            <a:avLst/>
          </a:prstGeom>
        </p:spPr>
      </p:pic>
      <p:pic>
        <p:nvPicPr>
          <p:cNvPr id="65" name="Gráfico 64" descr="Mulher com preenchimento sólido">
            <a:extLst>
              <a:ext uri="{FF2B5EF4-FFF2-40B4-BE49-F238E27FC236}">
                <a16:creationId xmlns:a16="http://schemas.microsoft.com/office/drawing/2014/main" id="{AA4C2FAE-B586-F4DB-9789-74CB833C4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6456" y="3436980"/>
            <a:ext cx="468000" cy="468000"/>
          </a:xfrm>
          <a:prstGeom prst="rect">
            <a:avLst/>
          </a:prstGeom>
        </p:spPr>
      </p:pic>
      <p:pic>
        <p:nvPicPr>
          <p:cNvPr id="66" name="Gráfico 65" descr="Homem com preenchimento sólido">
            <a:extLst>
              <a:ext uri="{FF2B5EF4-FFF2-40B4-BE49-F238E27FC236}">
                <a16:creationId xmlns:a16="http://schemas.microsoft.com/office/drawing/2014/main" id="{09B634DA-7155-84A5-683C-BC3C54AED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474" y="3436980"/>
            <a:ext cx="468000" cy="468000"/>
          </a:xfrm>
          <a:prstGeom prst="rect">
            <a:avLst/>
          </a:prstGeom>
        </p:spPr>
      </p:pic>
      <p:pic>
        <p:nvPicPr>
          <p:cNvPr id="67" name="Gráfico 66" descr="Mulher com preenchimento sólido">
            <a:extLst>
              <a:ext uri="{FF2B5EF4-FFF2-40B4-BE49-F238E27FC236}">
                <a16:creationId xmlns:a16="http://schemas.microsoft.com/office/drawing/2014/main" id="{9F370B9D-2EE2-33FF-EF0E-7518FE09B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8420" y="3436980"/>
            <a:ext cx="468000" cy="468000"/>
          </a:xfrm>
          <a:prstGeom prst="rect">
            <a:avLst/>
          </a:prstGeom>
        </p:spPr>
      </p:pic>
      <p:pic>
        <p:nvPicPr>
          <p:cNvPr id="68" name="Gráfico 67" descr="Homem com preenchimento sólido">
            <a:extLst>
              <a:ext uri="{FF2B5EF4-FFF2-40B4-BE49-F238E27FC236}">
                <a16:creationId xmlns:a16="http://schemas.microsoft.com/office/drawing/2014/main" id="{D0888F9C-EFFC-DBDA-6707-A652BE6D5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7438" y="3436980"/>
            <a:ext cx="468000" cy="468000"/>
          </a:xfrm>
          <a:prstGeom prst="rect">
            <a:avLst/>
          </a:prstGeom>
        </p:spPr>
      </p:pic>
      <p:pic>
        <p:nvPicPr>
          <p:cNvPr id="69" name="Gráfico 68" descr="Mulher com preenchimento sólido">
            <a:extLst>
              <a:ext uri="{FF2B5EF4-FFF2-40B4-BE49-F238E27FC236}">
                <a16:creationId xmlns:a16="http://schemas.microsoft.com/office/drawing/2014/main" id="{9E1CEE8A-E106-D2CB-405C-A26387E7E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384" y="3436980"/>
            <a:ext cx="468000" cy="468000"/>
          </a:xfrm>
          <a:prstGeom prst="rect">
            <a:avLst/>
          </a:prstGeom>
        </p:spPr>
      </p:pic>
      <p:pic>
        <p:nvPicPr>
          <p:cNvPr id="70" name="Gráfico 69" descr="Homem com preenchimento sólido">
            <a:extLst>
              <a:ext uri="{FF2B5EF4-FFF2-40B4-BE49-F238E27FC236}">
                <a16:creationId xmlns:a16="http://schemas.microsoft.com/office/drawing/2014/main" id="{15FE2020-2993-43DD-13B3-D7ABB7605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9402" y="3436980"/>
            <a:ext cx="468000" cy="468000"/>
          </a:xfrm>
          <a:prstGeom prst="rect">
            <a:avLst/>
          </a:prstGeom>
        </p:spPr>
      </p:pic>
      <p:pic>
        <p:nvPicPr>
          <p:cNvPr id="71" name="Gráfico 70" descr="Mulher com preenchimento sólido">
            <a:extLst>
              <a:ext uri="{FF2B5EF4-FFF2-40B4-BE49-F238E27FC236}">
                <a16:creationId xmlns:a16="http://schemas.microsoft.com/office/drawing/2014/main" id="{A42664AA-3ACD-A0C7-7E0D-95224F60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2348" y="3448517"/>
            <a:ext cx="468000" cy="468000"/>
          </a:xfrm>
          <a:prstGeom prst="rect">
            <a:avLst/>
          </a:prstGeom>
        </p:spPr>
      </p:pic>
      <p:pic>
        <p:nvPicPr>
          <p:cNvPr id="72" name="Gráfico 71" descr="Homem com preenchimento sólido">
            <a:extLst>
              <a:ext uri="{FF2B5EF4-FFF2-40B4-BE49-F238E27FC236}">
                <a16:creationId xmlns:a16="http://schemas.microsoft.com/office/drawing/2014/main" id="{D0FC39F1-483B-6E3A-6D5F-076F20FDF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1366" y="3448517"/>
            <a:ext cx="468000" cy="468000"/>
          </a:xfrm>
          <a:prstGeom prst="rect">
            <a:avLst/>
          </a:prstGeom>
        </p:spPr>
      </p:pic>
      <p:pic>
        <p:nvPicPr>
          <p:cNvPr id="73" name="Gráfico 72" descr="Homem com preenchimento sólido">
            <a:extLst>
              <a:ext uri="{FF2B5EF4-FFF2-40B4-BE49-F238E27FC236}">
                <a16:creationId xmlns:a16="http://schemas.microsoft.com/office/drawing/2014/main" id="{96F7AE6D-6253-8798-F0DD-5CC7D9571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3330" y="3445768"/>
            <a:ext cx="468000" cy="468000"/>
          </a:xfrm>
          <a:prstGeom prst="rect">
            <a:avLst/>
          </a:prstGeom>
        </p:spPr>
      </p:pic>
      <p:pic>
        <p:nvPicPr>
          <p:cNvPr id="74" name="Gráfico 73" descr="Mulher com preenchimento sólido">
            <a:extLst>
              <a:ext uri="{FF2B5EF4-FFF2-40B4-BE49-F238E27FC236}">
                <a16:creationId xmlns:a16="http://schemas.microsoft.com/office/drawing/2014/main" id="{B62FF9C1-5634-6DF6-F65A-36DB665C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6456" y="4054200"/>
            <a:ext cx="468000" cy="468000"/>
          </a:xfrm>
          <a:prstGeom prst="rect">
            <a:avLst/>
          </a:prstGeom>
        </p:spPr>
      </p:pic>
      <p:pic>
        <p:nvPicPr>
          <p:cNvPr id="75" name="Gráfico 74" descr="Homem com preenchimento sólido">
            <a:extLst>
              <a:ext uri="{FF2B5EF4-FFF2-40B4-BE49-F238E27FC236}">
                <a16:creationId xmlns:a16="http://schemas.microsoft.com/office/drawing/2014/main" id="{34199C1A-F18C-A755-E2E1-528276BDE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474" y="4054200"/>
            <a:ext cx="468000" cy="468000"/>
          </a:xfrm>
          <a:prstGeom prst="rect">
            <a:avLst/>
          </a:prstGeom>
        </p:spPr>
      </p:pic>
      <p:pic>
        <p:nvPicPr>
          <p:cNvPr id="76" name="Gráfico 75" descr="Mulher com preenchimento sólido">
            <a:extLst>
              <a:ext uri="{FF2B5EF4-FFF2-40B4-BE49-F238E27FC236}">
                <a16:creationId xmlns:a16="http://schemas.microsoft.com/office/drawing/2014/main" id="{F1901B17-8971-FE2B-DDD0-BE18C0D48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8420" y="4054200"/>
            <a:ext cx="468000" cy="468000"/>
          </a:xfrm>
          <a:prstGeom prst="rect">
            <a:avLst/>
          </a:prstGeom>
        </p:spPr>
      </p:pic>
      <p:pic>
        <p:nvPicPr>
          <p:cNvPr id="77" name="Gráfico 76" descr="Homem com preenchimento sólido">
            <a:extLst>
              <a:ext uri="{FF2B5EF4-FFF2-40B4-BE49-F238E27FC236}">
                <a16:creationId xmlns:a16="http://schemas.microsoft.com/office/drawing/2014/main" id="{24EEDE8F-49D9-88F2-B2C0-75B94D905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7438" y="4054200"/>
            <a:ext cx="468000" cy="468000"/>
          </a:xfrm>
          <a:prstGeom prst="rect">
            <a:avLst/>
          </a:prstGeom>
        </p:spPr>
      </p:pic>
      <p:pic>
        <p:nvPicPr>
          <p:cNvPr id="78" name="Gráfico 77" descr="Mulher com preenchimento sólido">
            <a:extLst>
              <a:ext uri="{FF2B5EF4-FFF2-40B4-BE49-F238E27FC236}">
                <a16:creationId xmlns:a16="http://schemas.microsoft.com/office/drawing/2014/main" id="{29989735-4A8B-D31B-C8C2-2A026AE59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384" y="4054200"/>
            <a:ext cx="468000" cy="468000"/>
          </a:xfrm>
          <a:prstGeom prst="rect">
            <a:avLst/>
          </a:prstGeom>
        </p:spPr>
      </p:pic>
      <p:pic>
        <p:nvPicPr>
          <p:cNvPr id="79" name="Gráfico 78" descr="Homem com preenchimento sólido">
            <a:extLst>
              <a:ext uri="{FF2B5EF4-FFF2-40B4-BE49-F238E27FC236}">
                <a16:creationId xmlns:a16="http://schemas.microsoft.com/office/drawing/2014/main" id="{F78AAB82-5613-83B7-6182-D14065616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9402" y="4054200"/>
            <a:ext cx="468000" cy="468000"/>
          </a:xfrm>
          <a:prstGeom prst="rect">
            <a:avLst/>
          </a:prstGeom>
        </p:spPr>
      </p:pic>
      <p:pic>
        <p:nvPicPr>
          <p:cNvPr id="80" name="Gráfico 79" descr="Mulher com preenchimento sólido">
            <a:extLst>
              <a:ext uri="{FF2B5EF4-FFF2-40B4-BE49-F238E27FC236}">
                <a16:creationId xmlns:a16="http://schemas.microsoft.com/office/drawing/2014/main" id="{248FE723-FBD8-0EB5-ADC3-54A024836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2348" y="4065737"/>
            <a:ext cx="468000" cy="468000"/>
          </a:xfrm>
          <a:prstGeom prst="rect">
            <a:avLst/>
          </a:prstGeom>
        </p:spPr>
      </p:pic>
      <p:pic>
        <p:nvPicPr>
          <p:cNvPr id="81" name="Gráfico 80" descr="Homem com preenchimento sólido">
            <a:extLst>
              <a:ext uri="{FF2B5EF4-FFF2-40B4-BE49-F238E27FC236}">
                <a16:creationId xmlns:a16="http://schemas.microsoft.com/office/drawing/2014/main" id="{0BFDB0F9-10E5-96C2-3C2E-E4B7550B0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1366" y="4065737"/>
            <a:ext cx="468000" cy="468000"/>
          </a:xfrm>
          <a:prstGeom prst="rect">
            <a:avLst/>
          </a:prstGeom>
        </p:spPr>
      </p:pic>
      <p:pic>
        <p:nvPicPr>
          <p:cNvPr id="82" name="Gráfico 81" descr="Homem com preenchimento sólido">
            <a:extLst>
              <a:ext uri="{FF2B5EF4-FFF2-40B4-BE49-F238E27FC236}">
                <a16:creationId xmlns:a16="http://schemas.microsoft.com/office/drawing/2014/main" id="{1A9F4772-2F0D-74B1-ECB6-7535A0BD2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3330" y="4052717"/>
            <a:ext cx="468000" cy="468000"/>
          </a:xfrm>
          <a:prstGeom prst="rect">
            <a:avLst/>
          </a:prstGeom>
        </p:spPr>
      </p:pic>
      <p:pic>
        <p:nvPicPr>
          <p:cNvPr id="83" name="Gráfico 82" descr="Mulher com preenchimento sólido">
            <a:extLst>
              <a:ext uri="{FF2B5EF4-FFF2-40B4-BE49-F238E27FC236}">
                <a16:creationId xmlns:a16="http://schemas.microsoft.com/office/drawing/2014/main" id="{47A5C895-D6F2-0C8F-A8F0-2538DB2B9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4312" y="4059227"/>
            <a:ext cx="468000" cy="468000"/>
          </a:xfrm>
          <a:prstGeom prst="rect">
            <a:avLst/>
          </a:prstGeom>
        </p:spPr>
      </p:pic>
      <p:pic>
        <p:nvPicPr>
          <p:cNvPr id="84" name="Gráfico 83" descr="Mulher com preenchimento sólido">
            <a:extLst>
              <a:ext uri="{FF2B5EF4-FFF2-40B4-BE49-F238E27FC236}">
                <a16:creationId xmlns:a16="http://schemas.microsoft.com/office/drawing/2014/main" id="{F087EDA6-2E67-4CAF-00F2-9DEE7533F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6890" y="3459840"/>
            <a:ext cx="468000" cy="468000"/>
          </a:xfrm>
          <a:prstGeom prst="rect">
            <a:avLst/>
          </a:prstGeom>
        </p:spPr>
      </p:pic>
      <p:pic>
        <p:nvPicPr>
          <p:cNvPr id="85" name="Gráfico 84" descr="Mulher com preenchimento sólido">
            <a:extLst>
              <a:ext uri="{FF2B5EF4-FFF2-40B4-BE49-F238E27FC236}">
                <a16:creationId xmlns:a16="http://schemas.microsoft.com/office/drawing/2014/main" id="{54A0EA70-071B-8724-740C-AC7A6C0CB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4312" y="2942000"/>
            <a:ext cx="468000" cy="468000"/>
          </a:xfrm>
          <a:prstGeom prst="rect">
            <a:avLst/>
          </a:prstGeom>
        </p:spPr>
      </p:pic>
      <p:pic>
        <p:nvPicPr>
          <p:cNvPr id="86" name="Gráfico 85" descr="Mulher com preenchimento sólido">
            <a:extLst>
              <a:ext uri="{FF2B5EF4-FFF2-40B4-BE49-F238E27FC236}">
                <a16:creationId xmlns:a16="http://schemas.microsoft.com/office/drawing/2014/main" id="{4124930E-9F50-FABE-B690-46500203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6654" y="4604784"/>
            <a:ext cx="468000" cy="468000"/>
          </a:xfrm>
          <a:prstGeom prst="rect">
            <a:avLst/>
          </a:prstGeom>
        </p:spPr>
      </p:pic>
      <p:pic>
        <p:nvPicPr>
          <p:cNvPr id="87" name="Gráfico 86" descr="Homem com preenchimento sólido">
            <a:extLst>
              <a:ext uri="{FF2B5EF4-FFF2-40B4-BE49-F238E27FC236}">
                <a16:creationId xmlns:a16="http://schemas.microsoft.com/office/drawing/2014/main" id="{545F7908-3AE5-42C9-4C07-989B78C9B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672" y="4604784"/>
            <a:ext cx="468000" cy="468000"/>
          </a:xfrm>
          <a:prstGeom prst="rect">
            <a:avLst/>
          </a:prstGeom>
        </p:spPr>
      </p:pic>
      <p:pic>
        <p:nvPicPr>
          <p:cNvPr id="88" name="Gráfico 87" descr="Mulher com preenchimento sólido">
            <a:extLst>
              <a:ext uri="{FF2B5EF4-FFF2-40B4-BE49-F238E27FC236}">
                <a16:creationId xmlns:a16="http://schemas.microsoft.com/office/drawing/2014/main" id="{721DB8EB-9466-1C6A-A40D-52188CC9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8618" y="4604784"/>
            <a:ext cx="468000" cy="468000"/>
          </a:xfrm>
          <a:prstGeom prst="rect">
            <a:avLst/>
          </a:prstGeom>
        </p:spPr>
      </p:pic>
      <p:pic>
        <p:nvPicPr>
          <p:cNvPr id="89" name="Gráfico 88" descr="Homem com preenchimento sólido">
            <a:extLst>
              <a:ext uri="{FF2B5EF4-FFF2-40B4-BE49-F238E27FC236}">
                <a16:creationId xmlns:a16="http://schemas.microsoft.com/office/drawing/2014/main" id="{53593F25-48A1-0C6B-D94D-7683FF85B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7636" y="4604784"/>
            <a:ext cx="468000" cy="468000"/>
          </a:xfrm>
          <a:prstGeom prst="rect">
            <a:avLst/>
          </a:prstGeom>
        </p:spPr>
      </p:pic>
      <p:pic>
        <p:nvPicPr>
          <p:cNvPr id="90" name="Gráfico 89" descr="Mulher com preenchimento sólido">
            <a:extLst>
              <a:ext uri="{FF2B5EF4-FFF2-40B4-BE49-F238E27FC236}">
                <a16:creationId xmlns:a16="http://schemas.microsoft.com/office/drawing/2014/main" id="{4C08050A-2FBE-2340-5AC9-CF9B07B79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582" y="4604784"/>
            <a:ext cx="468000" cy="468000"/>
          </a:xfrm>
          <a:prstGeom prst="rect">
            <a:avLst/>
          </a:prstGeom>
        </p:spPr>
      </p:pic>
      <p:pic>
        <p:nvPicPr>
          <p:cNvPr id="91" name="Gráfico 90" descr="Homem com preenchimento sólido">
            <a:extLst>
              <a:ext uri="{FF2B5EF4-FFF2-40B4-BE49-F238E27FC236}">
                <a16:creationId xmlns:a16="http://schemas.microsoft.com/office/drawing/2014/main" id="{0AE77ED4-6812-D1AE-A923-AB58C4ED4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9600" y="4604784"/>
            <a:ext cx="468000" cy="468000"/>
          </a:xfrm>
          <a:prstGeom prst="rect">
            <a:avLst/>
          </a:prstGeom>
        </p:spPr>
      </p:pic>
      <p:pic>
        <p:nvPicPr>
          <p:cNvPr id="92" name="Gráfico 91" descr="Mulher com preenchimento sólido">
            <a:extLst>
              <a:ext uri="{FF2B5EF4-FFF2-40B4-BE49-F238E27FC236}">
                <a16:creationId xmlns:a16="http://schemas.microsoft.com/office/drawing/2014/main" id="{934DD48B-E61F-A052-9FA4-4801C44E0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2546" y="4616321"/>
            <a:ext cx="468000" cy="468000"/>
          </a:xfrm>
          <a:prstGeom prst="rect">
            <a:avLst/>
          </a:prstGeom>
        </p:spPr>
      </p:pic>
      <p:pic>
        <p:nvPicPr>
          <p:cNvPr id="93" name="Gráfico 92" descr="Homem com preenchimento sólido">
            <a:extLst>
              <a:ext uri="{FF2B5EF4-FFF2-40B4-BE49-F238E27FC236}">
                <a16:creationId xmlns:a16="http://schemas.microsoft.com/office/drawing/2014/main" id="{4C0F6CCF-4EBA-A18F-A9D2-38DB27209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1564" y="4616321"/>
            <a:ext cx="468000" cy="468000"/>
          </a:xfrm>
          <a:prstGeom prst="rect">
            <a:avLst/>
          </a:prstGeom>
        </p:spPr>
      </p:pic>
      <p:pic>
        <p:nvPicPr>
          <p:cNvPr id="94" name="Gráfico 93" descr="Homem com preenchimento sólido">
            <a:extLst>
              <a:ext uri="{FF2B5EF4-FFF2-40B4-BE49-F238E27FC236}">
                <a16:creationId xmlns:a16="http://schemas.microsoft.com/office/drawing/2014/main" id="{93FB59ED-60A0-3D38-8D38-74107512E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3528" y="4636432"/>
            <a:ext cx="468000" cy="468000"/>
          </a:xfrm>
          <a:prstGeom prst="rect">
            <a:avLst/>
          </a:prstGeom>
        </p:spPr>
      </p:pic>
      <p:pic>
        <p:nvPicPr>
          <p:cNvPr id="95" name="Gráfico 94" descr="Mulher com preenchimento sólido">
            <a:extLst>
              <a:ext uri="{FF2B5EF4-FFF2-40B4-BE49-F238E27FC236}">
                <a16:creationId xmlns:a16="http://schemas.microsoft.com/office/drawing/2014/main" id="{AC70FCEF-CA3E-C493-AE4F-F43FE351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9034" y="5122944"/>
            <a:ext cx="468000" cy="468000"/>
          </a:xfrm>
          <a:prstGeom prst="rect">
            <a:avLst/>
          </a:prstGeom>
        </p:spPr>
      </p:pic>
      <p:pic>
        <p:nvPicPr>
          <p:cNvPr id="96" name="Gráfico 95" descr="Homem com preenchimento sólido">
            <a:extLst>
              <a:ext uri="{FF2B5EF4-FFF2-40B4-BE49-F238E27FC236}">
                <a16:creationId xmlns:a16="http://schemas.microsoft.com/office/drawing/2014/main" id="{B4E979A4-2E76-E9BC-54BA-6B04BEB03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052" y="5122944"/>
            <a:ext cx="468000" cy="468000"/>
          </a:xfrm>
          <a:prstGeom prst="rect">
            <a:avLst/>
          </a:prstGeom>
        </p:spPr>
      </p:pic>
      <p:pic>
        <p:nvPicPr>
          <p:cNvPr id="97" name="Gráfico 96" descr="Mulher com preenchimento sólido">
            <a:extLst>
              <a:ext uri="{FF2B5EF4-FFF2-40B4-BE49-F238E27FC236}">
                <a16:creationId xmlns:a16="http://schemas.microsoft.com/office/drawing/2014/main" id="{75DCD566-0891-6ED8-EDE5-F61E0CCA0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0998" y="5122944"/>
            <a:ext cx="468000" cy="468000"/>
          </a:xfrm>
          <a:prstGeom prst="rect">
            <a:avLst/>
          </a:prstGeom>
        </p:spPr>
      </p:pic>
      <p:pic>
        <p:nvPicPr>
          <p:cNvPr id="98" name="Gráfico 97" descr="Homem com preenchimento sólido">
            <a:extLst>
              <a:ext uri="{FF2B5EF4-FFF2-40B4-BE49-F238E27FC236}">
                <a16:creationId xmlns:a16="http://schemas.microsoft.com/office/drawing/2014/main" id="{4DAEA161-CDC6-D144-5BF4-BE62A873E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0016" y="5122944"/>
            <a:ext cx="468000" cy="468000"/>
          </a:xfrm>
          <a:prstGeom prst="rect">
            <a:avLst/>
          </a:prstGeom>
        </p:spPr>
      </p:pic>
      <p:pic>
        <p:nvPicPr>
          <p:cNvPr id="99" name="Gráfico 98" descr="Mulher com preenchimento sólido">
            <a:extLst>
              <a:ext uri="{FF2B5EF4-FFF2-40B4-BE49-F238E27FC236}">
                <a16:creationId xmlns:a16="http://schemas.microsoft.com/office/drawing/2014/main" id="{61F2133A-61FB-2DAF-8674-BA2011E2F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962" y="5122944"/>
            <a:ext cx="468000" cy="468000"/>
          </a:xfrm>
          <a:prstGeom prst="rect">
            <a:avLst/>
          </a:prstGeom>
        </p:spPr>
      </p:pic>
      <p:pic>
        <p:nvPicPr>
          <p:cNvPr id="100" name="Gráfico 99" descr="Homem com preenchimento sólido">
            <a:extLst>
              <a:ext uri="{FF2B5EF4-FFF2-40B4-BE49-F238E27FC236}">
                <a16:creationId xmlns:a16="http://schemas.microsoft.com/office/drawing/2014/main" id="{D586A880-E6E8-1259-859D-77419F603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1980" y="5122944"/>
            <a:ext cx="468000" cy="468000"/>
          </a:xfrm>
          <a:prstGeom prst="rect">
            <a:avLst/>
          </a:prstGeom>
        </p:spPr>
      </p:pic>
      <p:pic>
        <p:nvPicPr>
          <p:cNvPr id="101" name="Gráfico 100" descr="Mulher com preenchimento sólido">
            <a:extLst>
              <a:ext uri="{FF2B5EF4-FFF2-40B4-BE49-F238E27FC236}">
                <a16:creationId xmlns:a16="http://schemas.microsoft.com/office/drawing/2014/main" id="{CA47511E-4742-8A11-5D3F-2217DFE26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926" y="5134481"/>
            <a:ext cx="468000" cy="468000"/>
          </a:xfrm>
          <a:prstGeom prst="rect">
            <a:avLst/>
          </a:prstGeom>
        </p:spPr>
      </p:pic>
      <p:pic>
        <p:nvPicPr>
          <p:cNvPr id="102" name="Gráfico 101" descr="Homem com preenchimento sólido">
            <a:extLst>
              <a:ext uri="{FF2B5EF4-FFF2-40B4-BE49-F238E27FC236}">
                <a16:creationId xmlns:a16="http://schemas.microsoft.com/office/drawing/2014/main" id="{C4F7CBC2-41ED-FB82-B366-4A615E6F4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3944" y="5134481"/>
            <a:ext cx="468000" cy="468000"/>
          </a:xfrm>
          <a:prstGeom prst="rect">
            <a:avLst/>
          </a:prstGeom>
        </p:spPr>
      </p:pic>
      <p:pic>
        <p:nvPicPr>
          <p:cNvPr id="103" name="Gráfico 102" descr="Homem com preenchimento sólido">
            <a:extLst>
              <a:ext uri="{FF2B5EF4-FFF2-40B4-BE49-F238E27FC236}">
                <a16:creationId xmlns:a16="http://schemas.microsoft.com/office/drawing/2014/main" id="{C2C7F19E-AF98-F1E7-FA36-26A53FB7E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5908" y="5131732"/>
            <a:ext cx="468000" cy="468000"/>
          </a:xfrm>
          <a:prstGeom prst="rect">
            <a:avLst/>
          </a:prstGeom>
        </p:spPr>
      </p:pic>
      <p:pic>
        <p:nvPicPr>
          <p:cNvPr id="104" name="Gráfico 103" descr="Mulher com preenchimento sólido">
            <a:extLst>
              <a:ext uri="{FF2B5EF4-FFF2-40B4-BE49-F238E27FC236}">
                <a16:creationId xmlns:a16="http://schemas.microsoft.com/office/drawing/2014/main" id="{BA69C66C-AFDF-9E01-D0E4-092E46782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9034" y="5740164"/>
            <a:ext cx="468000" cy="468000"/>
          </a:xfrm>
          <a:prstGeom prst="rect">
            <a:avLst/>
          </a:prstGeom>
        </p:spPr>
      </p:pic>
      <p:pic>
        <p:nvPicPr>
          <p:cNvPr id="105" name="Gráfico 104" descr="Homem com preenchimento sólido">
            <a:extLst>
              <a:ext uri="{FF2B5EF4-FFF2-40B4-BE49-F238E27FC236}">
                <a16:creationId xmlns:a16="http://schemas.microsoft.com/office/drawing/2014/main" id="{A0EB6259-9318-10A4-4EAA-BA95B0BDA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052" y="5740164"/>
            <a:ext cx="468000" cy="468000"/>
          </a:xfrm>
          <a:prstGeom prst="rect">
            <a:avLst/>
          </a:prstGeom>
        </p:spPr>
      </p:pic>
      <p:pic>
        <p:nvPicPr>
          <p:cNvPr id="106" name="Gráfico 105" descr="Mulher com preenchimento sólido">
            <a:extLst>
              <a:ext uri="{FF2B5EF4-FFF2-40B4-BE49-F238E27FC236}">
                <a16:creationId xmlns:a16="http://schemas.microsoft.com/office/drawing/2014/main" id="{4A75ACE8-A754-8153-58D7-5A0AA5C0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0998" y="5740164"/>
            <a:ext cx="468000" cy="468000"/>
          </a:xfrm>
          <a:prstGeom prst="rect">
            <a:avLst/>
          </a:prstGeom>
        </p:spPr>
      </p:pic>
      <p:pic>
        <p:nvPicPr>
          <p:cNvPr id="107" name="Gráfico 106" descr="Homem com preenchimento sólido">
            <a:extLst>
              <a:ext uri="{FF2B5EF4-FFF2-40B4-BE49-F238E27FC236}">
                <a16:creationId xmlns:a16="http://schemas.microsoft.com/office/drawing/2014/main" id="{AB6D50EF-3BC1-9D0B-6158-553C8FEC6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0016" y="5740164"/>
            <a:ext cx="468000" cy="468000"/>
          </a:xfrm>
          <a:prstGeom prst="rect">
            <a:avLst/>
          </a:prstGeom>
        </p:spPr>
      </p:pic>
      <p:pic>
        <p:nvPicPr>
          <p:cNvPr id="108" name="Gráfico 107" descr="Mulher com preenchimento sólido">
            <a:extLst>
              <a:ext uri="{FF2B5EF4-FFF2-40B4-BE49-F238E27FC236}">
                <a16:creationId xmlns:a16="http://schemas.microsoft.com/office/drawing/2014/main" id="{84CB23BF-9927-887A-CD3D-247D5845F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962" y="5740164"/>
            <a:ext cx="468000" cy="468000"/>
          </a:xfrm>
          <a:prstGeom prst="rect">
            <a:avLst/>
          </a:prstGeom>
        </p:spPr>
      </p:pic>
      <p:pic>
        <p:nvPicPr>
          <p:cNvPr id="109" name="Gráfico 108" descr="Homem com preenchimento sólido">
            <a:extLst>
              <a:ext uri="{FF2B5EF4-FFF2-40B4-BE49-F238E27FC236}">
                <a16:creationId xmlns:a16="http://schemas.microsoft.com/office/drawing/2014/main" id="{A403D81A-3126-698D-8847-C5FF645CF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1980" y="5740164"/>
            <a:ext cx="468000" cy="468000"/>
          </a:xfrm>
          <a:prstGeom prst="rect">
            <a:avLst/>
          </a:prstGeom>
        </p:spPr>
      </p:pic>
      <p:pic>
        <p:nvPicPr>
          <p:cNvPr id="110" name="Gráfico 109" descr="Mulher com preenchimento sólido">
            <a:extLst>
              <a:ext uri="{FF2B5EF4-FFF2-40B4-BE49-F238E27FC236}">
                <a16:creationId xmlns:a16="http://schemas.microsoft.com/office/drawing/2014/main" id="{A6AEFAF9-97C4-23F9-6BF2-BA0C8C646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926" y="5751701"/>
            <a:ext cx="468000" cy="468000"/>
          </a:xfrm>
          <a:prstGeom prst="rect">
            <a:avLst/>
          </a:prstGeom>
        </p:spPr>
      </p:pic>
      <p:pic>
        <p:nvPicPr>
          <p:cNvPr id="111" name="Gráfico 110" descr="Homem com preenchimento sólido">
            <a:extLst>
              <a:ext uri="{FF2B5EF4-FFF2-40B4-BE49-F238E27FC236}">
                <a16:creationId xmlns:a16="http://schemas.microsoft.com/office/drawing/2014/main" id="{2E2DFD27-5191-8176-B82D-3D24A602D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3944" y="5751701"/>
            <a:ext cx="468000" cy="468000"/>
          </a:xfrm>
          <a:prstGeom prst="rect">
            <a:avLst/>
          </a:prstGeom>
        </p:spPr>
      </p:pic>
      <p:pic>
        <p:nvPicPr>
          <p:cNvPr id="112" name="Gráfico 111" descr="Homem com preenchimento sólido">
            <a:extLst>
              <a:ext uri="{FF2B5EF4-FFF2-40B4-BE49-F238E27FC236}">
                <a16:creationId xmlns:a16="http://schemas.microsoft.com/office/drawing/2014/main" id="{86754F4B-08A1-A3BC-125A-2CF6DE828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5908" y="5738681"/>
            <a:ext cx="468000" cy="468000"/>
          </a:xfrm>
          <a:prstGeom prst="rect">
            <a:avLst/>
          </a:prstGeom>
        </p:spPr>
      </p:pic>
      <p:pic>
        <p:nvPicPr>
          <p:cNvPr id="113" name="Gráfico 112" descr="Mulher com preenchimento sólido">
            <a:extLst>
              <a:ext uri="{FF2B5EF4-FFF2-40B4-BE49-F238E27FC236}">
                <a16:creationId xmlns:a16="http://schemas.microsoft.com/office/drawing/2014/main" id="{8629B93F-C4A1-E66F-9714-C710B844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6890" y="5745191"/>
            <a:ext cx="468000" cy="468000"/>
          </a:xfrm>
          <a:prstGeom prst="rect">
            <a:avLst/>
          </a:prstGeom>
        </p:spPr>
      </p:pic>
      <p:pic>
        <p:nvPicPr>
          <p:cNvPr id="114" name="Gráfico 113" descr="Mulher com preenchimento sólido">
            <a:extLst>
              <a:ext uri="{FF2B5EF4-FFF2-40B4-BE49-F238E27FC236}">
                <a16:creationId xmlns:a16="http://schemas.microsoft.com/office/drawing/2014/main" id="{FDBF3BF0-C703-DA95-D669-B2A054FCD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9468" y="5145804"/>
            <a:ext cx="468000" cy="468000"/>
          </a:xfrm>
          <a:prstGeom prst="rect">
            <a:avLst/>
          </a:prstGeom>
        </p:spPr>
      </p:pic>
      <p:pic>
        <p:nvPicPr>
          <p:cNvPr id="115" name="Gráfico 114" descr="Mulher com preenchimento sólido">
            <a:extLst>
              <a:ext uri="{FF2B5EF4-FFF2-40B4-BE49-F238E27FC236}">
                <a16:creationId xmlns:a16="http://schemas.microsoft.com/office/drawing/2014/main" id="{F9BE2A6B-69FE-0B1A-0CAB-72BFD5847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6890" y="4627964"/>
            <a:ext cx="468000" cy="468000"/>
          </a:xfrm>
          <a:prstGeom prst="rect">
            <a:avLst/>
          </a:prstGeom>
        </p:spPr>
      </p:pic>
      <p:pic>
        <p:nvPicPr>
          <p:cNvPr id="116" name="Gráfico 115" descr="Mulher com preenchimento sólido">
            <a:extLst>
              <a:ext uri="{FF2B5EF4-FFF2-40B4-BE49-F238E27FC236}">
                <a16:creationId xmlns:a16="http://schemas.microsoft.com/office/drawing/2014/main" id="{9AF04A28-C282-1FF9-FB95-2EEA4DF42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706" y="3185951"/>
            <a:ext cx="468000" cy="468000"/>
          </a:xfrm>
          <a:prstGeom prst="rect">
            <a:avLst/>
          </a:prstGeom>
        </p:spPr>
      </p:pic>
      <p:pic>
        <p:nvPicPr>
          <p:cNvPr id="117" name="Gráfico 116" descr="Homem com preenchimento sólido">
            <a:extLst>
              <a:ext uri="{FF2B5EF4-FFF2-40B4-BE49-F238E27FC236}">
                <a16:creationId xmlns:a16="http://schemas.microsoft.com/office/drawing/2014/main" id="{77BE65F7-7F5D-CD12-6220-7526106D0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1724" y="3185951"/>
            <a:ext cx="468000" cy="468000"/>
          </a:xfrm>
          <a:prstGeom prst="rect">
            <a:avLst/>
          </a:prstGeom>
        </p:spPr>
      </p:pic>
      <p:pic>
        <p:nvPicPr>
          <p:cNvPr id="118" name="Gráfico 117" descr="Mulher com preenchimento sólido">
            <a:extLst>
              <a:ext uri="{FF2B5EF4-FFF2-40B4-BE49-F238E27FC236}">
                <a16:creationId xmlns:a16="http://schemas.microsoft.com/office/drawing/2014/main" id="{ECCB32A8-C4B2-A559-C593-33052889A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4670" y="3185951"/>
            <a:ext cx="468000" cy="468000"/>
          </a:xfrm>
          <a:prstGeom prst="rect">
            <a:avLst/>
          </a:prstGeom>
        </p:spPr>
      </p:pic>
      <p:pic>
        <p:nvPicPr>
          <p:cNvPr id="119" name="Gráfico 118" descr="Homem com preenchimento sólido">
            <a:extLst>
              <a:ext uri="{FF2B5EF4-FFF2-40B4-BE49-F238E27FC236}">
                <a16:creationId xmlns:a16="http://schemas.microsoft.com/office/drawing/2014/main" id="{A82EB2FB-0F18-40D5-C7F8-56F7B8C18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3688" y="3185951"/>
            <a:ext cx="468000" cy="468000"/>
          </a:xfrm>
          <a:prstGeom prst="rect">
            <a:avLst/>
          </a:prstGeom>
        </p:spPr>
      </p:pic>
      <p:pic>
        <p:nvPicPr>
          <p:cNvPr id="120" name="Gráfico 119" descr="Mulher com preenchimento sólido">
            <a:extLst>
              <a:ext uri="{FF2B5EF4-FFF2-40B4-BE49-F238E27FC236}">
                <a16:creationId xmlns:a16="http://schemas.microsoft.com/office/drawing/2014/main" id="{08E0A98B-E3BF-82FD-5637-F5211435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634" y="3185951"/>
            <a:ext cx="468000" cy="468000"/>
          </a:xfrm>
          <a:prstGeom prst="rect">
            <a:avLst/>
          </a:prstGeom>
        </p:spPr>
      </p:pic>
      <p:pic>
        <p:nvPicPr>
          <p:cNvPr id="121" name="Gráfico 120" descr="Homem com preenchimento sólido">
            <a:extLst>
              <a:ext uri="{FF2B5EF4-FFF2-40B4-BE49-F238E27FC236}">
                <a16:creationId xmlns:a16="http://schemas.microsoft.com/office/drawing/2014/main" id="{FF1F83F0-9454-6136-110C-9BF4B05FC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5652" y="3185951"/>
            <a:ext cx="468000" cy="468000"/>
          </a:xfrm>
          <a:prstGeom prst="rect">
            <a:avLst/>
          </a:prstGeom>
        </p:spPr>
      </p:pic>
      <p:pic>
        <p:nvPicPr>
          <p:cNvPr id="122" name="Gráfico 121" descr="Mulher com preenchimento sólido">
            <a:extLst>
              <a:ext uri="{FF2B5EF4-FFF2-40B4-BE49-F238E27FC236}">
                <a16:creationId xmlns:a16="http://schemas.microsoft.com/office/drawing/2014/main" id="{95F775BE-638F-9ED8-1842-E6CE881A6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598" y="3197488"/>
            <a:ext cx="468000" cy="468000"/>
          </a:xfrm>
          <a:prstGeom prst="rect">
            <a:avLst/>
          </a:prstGeom>
        </p:spPr>
      </p:pic>
      <p:pic>
        <p:nvPicPr>
          <p:cNvPr id="123" name="Gráfico 122" descr="Homem com preenchimento sólido">
            <a:extLst>
              <a:ext uri="{FF2B5EF4-FFF2-40B4-BE49-F238E27FC236}">
                <a16:creationId xmlns:a16="http://schemas.microsoft.com/office/drawing/2014/main" id="{372F0D2C-8570-5037-7B5A-8E5361977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7616" y="3197488"/>
            <a:ext cx="468000" cy="468000"/>
          </a:xfrm>
          <a:prstGeom prst="rect">
            <a:avLst/>
          </a:prstGeom>
        </p:spPr>
      </p:pic>
      <p:pic>
        <p:nvPicPr>
          <p:cNvPr id="124" name="Gráfico 123" descr="Homem com preenchimento sólido">
            <a:extLst>
              <a:ext uri="{FF2B5EF4-FFF2-40B4-BE49-F238E27FC236}">
                <a16:creationId xmlns:a16="http://schemas.microsoft.com/office/drawing/2014/main" id="{DB457CE9-4CE7-C0CC-1D3D-E52AC3428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9580" y="3184468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0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B896BC8-0EEF-D5BF-EF18-DA0B63E3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20" y="269364"/>
            <a:ext cx="5566756" cy="8489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latin typeface="Comic Sans MS" panose="030F0702030302020204" pitchFamily="66" charset="0"/>
              </a:rPr>
              <a:t>Amostragem Estratificada</a:t>
            </a:r>
          </a:p>
        </p:txBody>
      </p:sp>
      <p:pic>
        <p:nvPicPr>
          <p:cNvPr id="27" name="Gráfico 26" descr="Homem com preenchimento sólido">
            <a:extLst>
              <a:ext uri="{FF2B5EF4-FFF2-40B4-BE49-F238E27FC236}">
                <a16:creationId xmlns:a16="http://schemas.microsoft.com/office/drawing/2014/main" id="{8F0FD468-810C-5647-2593-AF11DFC27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640" y="1349477"/>
            <a:ext cx="468000" cy="468000"/>
          </a:xfrm>
          <a:prstGeom prst="rect">
            <a:avLst/>
          </a:prstGeom>
        </p:spPr>
      </p:pic>
      <p:pic>
        <p:nvPicPr>
          <p:cNvPr id="29" name="Gráfico 28" descr="Homem com preenchimento sólido">
            <a:extLst>
              <a:ext uri="{FF2B5EF4-FFF2-40B4-BE49-F238E27FC236}">
                <a16:creationId xmlns:a16="http://schemas.microsoft.com/office/drawing/2014/main" id="{ECC6CA16-6DDE-9416-3091-053CF6F4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1604" y="1349477"/>
            <a:ext cx="468000" cy="468000"/>
          </a:xfrm>
          <a:prstGeom prst="rect">
            <a:avLst/>
          </a:prstGeom>
        </p:spPr>
      </p:pic>
      <p:pic>
        <p:nvPicPr>
          <p:cNvPr id="31" name="Gráfico 30" descr="Homem com preenchimento sólido">
            <a:extLst>
              <a:ext uri="{FF2B5EF4-FFF2-40B4-BE49-F238E27FC236}">
                <a16:creationId xmlns:a16="http://schemas.microsoft.com/office/drawing/2014/main" id="{FD571C6F-48C4-DE6C-73DF-872EF269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3568" y="1349477"/>
            <a:ext cx="468000" cy="468000"/>
          </a:xfrm>
          <a:prstGeom prst="rect">
            <a:avLst/>
          </a:prstGeom>
        </p:spPr>
      </p:pic>
      <p:pic>
        <p:nvPicPr>
          <p:cNvPr id="33" name="Gráfico 32" descr="Homem com preenchimento sólido">
            <a:extLst>
              <a:ext uri="{FF2B5EF4-FFF2-40B4-BE49-F238E27FC236}">
                <a16:creationId xmlns:a16="http://schemas.microsoft.com/office/drawing/2014/main" id="{DDA315A2-5BD5-66D9-7000-03BE82C68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5532" y="1361014"/>
            <a:ext cx="468000" cy="468000"/>
          </a:xfrm>
          <a:prstGeom prst="rect">
            <a:avLst/>
          </a:prstGeom>
        </p:spPr>
      </p:pic>
      <p:pic>
        <p:nvPicPr>
          <p:cNvPr id="34" name="Gráfico 33" descr="Homem com preenchimento sólido">
            <a:extLst>
              <a:ext uri="{FF2B5EF4-FFF2-40B4-BE49-F238E27FC236}">
                <a16:creationId xmlns:a16="http://schemas.microsoft.com/office/drawing/2014/main" id="{6072E8BD-C874-A80D-146C-2694D52E2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7496" y="1358265"/>
            <a:ext cx="468000" cy="468000"/>
          </a:xfrm>
          <a:prstGeom prst="rect">
            <a:avLst/>
          </a:prstGeom>
        </p:spPr>
      </p:pic>
      <p:pic>
        <p:nvPicPr>
          <p:cNvPr id="86" name="Gráfico 85" descr="Mulher com preenchimento sólido">
            <a:extLst>
              <a:ext uri="{FF2B5EF4-FFF2-40B4-BE49-F238E27FC236}">
                <a16:creationId xmlns:a16="http://schemas.microsoft.com/office/drawing/2014/main" id="{4124930E-9F50-FABE-B690-46500203D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6654" y="4421904"/>
            <a:ext cx="468000" cy="468000"/>
          </a:xfrm>
          <a:prstGeom prst="rect">
            <a:avLst/>
          </a:prstGeom>
        </p:spPr>
      </p:pic>
      <p:pic>
        <p:nvPicPr>
          <p:cNvPr id="88" name="Gráfico 87" descr="Mulher com preenchimento sólido">
            <a:extLst>
              <a:ext uri="{FF2B5EF4-FFF2-40B4-BE49-F238E27FC236}">
                <a16:creationId xmlns:a16="http://schemas.microsoft.com/office/drawing/2014/main" id="{721DB8EB-9466-1C6A-A40D-52188CC93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8618" y="4421904"/>
            <a:ext cx="468000" cy="468000"/>
          </a:xfrm>
          <a:prstGeom prst="rect">
            <a:avLst/>
          </a:prstGeom>
        </p:spPr>
      </p:pic>
      <p:pic>
        <p:nvPicPr>
          <p:cNvPr id="90" name="Gráfico 89" descr="Mulher com preenchimento sólido">
            <a:extLst>
              <a:ext uri="{FF2B5EF4-FFF2-40B4-BE49-F238E27FC236}">
                <a16:creationId xmlns:a16="http://schemas.microsoft.com/office/drawing/2014/main" id="{4C08050A-2FBE-2340-5AC9-CF9B07B79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0582" y="4421904"/>
            <a:ext cx="468000" cy="468000"/>
          </a:xfrm>
          <a:prstGeom prst="rect">
            <a:avLst/>
          </a:prstGeom>
        </p:spPr>
      </p:pic>
      <p:pic>
        <p:nvPicPr>
          <p:cNvPr id="92" name="Gráfico 91" descr="Mulher com preenchimento sólido">
            <a:extLst>
              <a:ext uri="{FF2B5EF4-FFF2-40B4-BE49-F238E27FC236}">
                <a16:creationId xmlns:a16="http://schemas.microsoft.com/office/drawing/2014/main" id="{934DD48B-E61F-A052-9FA4-4801C44E0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2546" y="4433441"/>
            <a:ext cx="468000" cy="468000"/>
          </a:xfrm>
          <a:prstGeom prst="rect">
            <a:avLst/>
          </a:prstGeom>
        </p:spPr>
      </p:pic>
      <p:pic>
        <p:nvPicPr>
          <p:cNvPr id="115" name="Gráfico 114" descr="Mulher com preenchimento sólido">
            <a:extLst>
              <a:ext uri="{FF2B5EF4-FFF2-40B4-BE49-F238E27FC236}">
                <a16:creationId xmlns:a16="http://schemas.microsoft.com/office/drawing/2014/main" id="{F9BE2A6B-69FE-0B1A-0CAB-72BFD5847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6890" y="4421904"/>
            <a:ext cx="468000" cy="468000"/>
          </a:xfrm>
          <a:prstGeom prst="rect">
            <a:avLst/>
          </a:prstGeom>
        </p:spPr>
      </p:pic>
      <p:pic>
        <p:nvPicPr>
          <p:cNvPr id="2" name="Gráfico 1" descr="Homem com preenchimento sólido">
            <a:extLst>
              <a:ext uri="{FF2B5EF4-FFF2-40B4-BE49-F238E27FC236}">
                <a16:creationId xmlns:a16="http://schemas.microsoft.com/office/drawing/2014/main" id="{53BFCB82-00E3-5A09-87F7-3C8000E6B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954" y="1368365"/>
            <a:ext cx="468000" cy="468000"/>
          </a:xfrm>
          <a:prstGeom prst="rect">
            <a:avLst/>
          </a:prstGeom>
        </p:spPr>
      </p:pic>
      <p:pic>
        <p:nvPicPr>
          <p:cNvPr id="3" name="Gráfico 2" descr="Homem com preenchimento sólido">
            <a:extLst>
              <a:ext uri="{FF2B5EF4-FFF2-40B4-BE49-F238E27FC236}">
                <a16:creationId xmlns:a16="http://schemas.microsoft.com/office/drawing/2014/main" id="{5CD074DF-0503-1020-FA87-BEAFC0785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6370" y="1364880"/>
            <a:ext cx="468000" cy="468000"/>
          </a:xfrm>
          <a:prstGeom prst="rect">
            <a:avLst/>
          </a:prstGeom>
        </p:spPr>
      </p:pic>
      <p:pic>
        <p:nvPicPr>
          <p:cNvPr id="6" name="Gráfico 5" descr="Homem com preenchimento sólido">
            <a:extLst>
              <a:ext uri="{FF2B5EF4-FFF2-40B4-BE49-F238E27FC236}">
                <a16:creationId xmlns:a16="http://schemas.microsoft.com/office/drawing/2014/main" id="{AFE29A07-3046-A1B1-45D0-D241DFC44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5298" y="1364114"/>
            <a:ext cx="468000" cy="468000"/>
          </a:xfrm>
          <a:prstGeom prst="rect">
            <a:avLst/>
          </a:prstGeom>
        </p:spPr>
      </p:pic>
      <p:pic>
        <p:nvPicPr>
          <p:cNvPr id="8" name="Gráfico 7" descr="Homem com preenchimento sólido">
            <a:extLst>
              <a:ext uri="{FF2B5EF4-FFF2-40B4-BE49-F238E27FC236}">
                <a16:creationId xmlns:a16="http://schemas.microsoft.com/office/drawing/2014/main" id="{9F0AA66C-B7F4-B028-2280-98EDFBA93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926" y="1364880"/>
            <a:ext cx="468000" cy="468000"/>
          </a:xfrm>
          <a:prstGeom prst="rect">
            <a:avLst/>
          </a:prstGeom>
        </p:spPr>
      </p:pic>
      <p:pic>
        <p:nvPicPr>
          <p:cNvPr id="9" name="Gráfico 8" descr="Homem com preenchimento sólido">
            <a:extLst>
              <a:ext uri="{FF2B5EF4-FFF2-40B4-BE49-F238E27FC236}">
                <a16:creationId xmlns:a16="http://schemas.microsoft.com/office/drawing/2014/main" id="{B28F896D-C2FE-24EF-C089-D957247B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36" y="1363793"/>
            <a:ext cx="468000" cy="468000"/>
          </a:xfrm>
          <a:prstGeom prst="rect">
            <a:avLst/>
          </a:prstGeom>
        </p:spPr>
      </p:pic>
      <p:pic>
        <p:nvPicPr>
          <p:cNvPr id="10" name="Gráfico 9" descr="Homem com preenchimento sólido">
            <a:extLst>
              <a:ext uri="{FF2B5EF4-FFF2-40B4-BE49-F238E27FC236}">
                <a16:creationId xmlns:a16="http://schemas.microsoft.com/office/drawing/2014/main" id="{244FFD94-AAF1-4417-101E-8201C9C04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80" y="1844777"/>
            <a:ext cx="468000" cy="468000"/>
          </a:xfrm>
          <a:prstGeom prst="rect">
            <a:avLst/>
          </a:prstGeom>
        </p:spPr>
      </p:pic>
      <p:pic>
        <p:nvPicPr>
          <p:cNvPr id="11" name="Gráfico 10" descr="Homem com preenchimento sólido">
            <a:extLst>
              <a:ext uri="{FF2B5EF4-FFF2-40B4-BE49-F238E27FC236}">
                <a16:creationId xmlns:a16="http://schemas.microsoft.com/office/drawing/2014/main" id="{E16E3AA0-6B71-5ABC-00D4-0D662DE9E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6844" y="1844777"/>
            <a:ext cx="468000" cy="468000"/>
          </a:xfrm>
          <a:prstGeom prst="rect">
            <a:avLst/>
          </a:prstGeom>
        </p:spPr>
      </p:pic>
      <p:pic>
        <p:nvPicPr>
          <p:cNvPr id="12" name="Gráfico 11" descr="Homem com preenchimento sólido">
            <a:extLst>
              <a:ext uri="{FF2B5EF4-FFF2-40B4-BE49-F238E27FC236}">
                <a16:creationId xmlns:a16="http://schemas.microsoft.com/office/drawing/2014/main" id="{B3968DF1-9431-D075-AF61-87D05760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808" y="1844777"/>
            <a:ext cx="468000" cy="468000"/>
          </a:xfrm>
          <a:prstGeom prst="rect">
            <a:avLst/>
          </a:prstGeom>
        </p:spPr>
      </p:pic>
      <p:pic>
        <p:nvPicPr>
          <p:cNvPr id="13" name="Gráfico 12" descr="Homem com preenchimento sólido">
            <a:extLst>
              <a:ext uri="{FF2B5EF4-FFF2-40B4-BE49-F238E27FC236}">
                <a16:creationId xmlns:a16="http://schemas.microsoft.com/office/drawing/2014/main" id="{2E295777-5C50-DF9C-5CE6-9160B6E7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772" y="1856314"/>
            <a:ext cx="468000" cy="468000"/>
          </a:xfrm>
          <a:prstGeom prst="rect">
            <a:avLst/>
          </a:prstGeom>
        </p:spPr>
      </p:pic>
      <p:pic>
        <p:nvPicPr>
          <p:cNvPr id="14" name="Gráfico 13" descr="Homem com preenchimento sólido">
            <a:extLst>
              <a:ext uri="{FF2B5EF4-FFF2-40B4-BE49-F238E27FC236}">
                <a16:creationId xmlns:a16="http://schemas.microsoft.com/office/drawing/2014/main" id="{09432D2F-BD25-3B72-192E-6A8A85A0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2736" y="1853565"/>
            <a:ext cx="468000" cy="468000"/>
          </a:xfrm>
          <a:prstGeom prst="rect">
            <a:avLst/>
          </a:prstGeom>
        </p:spPr>
      </p:pic>
      <p:pic>
        <p:nvPicPr>
          <p:cNvPr id="15" name="Gráfico 14" descr="Homem com preenchimento sólido">
            <a:extLst>
              <a:ext uri="{FF2B5EF4-FFF2-40B4-BE49-F238E27FC236}">
                <a16:creationId xmlns:a16="http://schemas.microsoft.com/office/drawing/2014/main" id="{F7C5356A-69D0-FF61-D68C-431C9276B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194" y="1863665"/>
            <a:ext cx="468000" cy="468000"/>
          </a:xfrm>
          <a:prstGeom prst="rect">
            <a:avLst/>
          </a:prstGeom>
        </p:spPr>
      </p:pic>
      <p:pic>
        <p:nvPicPr>
          <p:cNvPr id="16" name="Gráfico 15" descr="Homem com preenchimento sólido">
            <a:extLst>
              <a:ext uri="{FF2B5EF4-FFF2-40B4-BE49-F238E27FC236}">
                <a16:creationId xmlns:a16="http://schemas.microsoft.com/office/drawing/2014/main" id="{7D86B225-747C-7765-DCF4-CE56D892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610" y="1860180"/>
            <a:ext cx="468000" cy="468000"/>
          </a:xfrm>
          <a:prstGeom prst="rect">
            <a:avLst/>
          </a:prstGeom>
        </p:spPr>
      </p:pic>
      <p:pic>
        <p:nvPicPr>
          <p:cNvPr id="17" name="Gráfico 16" descr="Homem com preenchimento sólido">
            <a:extLst>
              <a:ext uri="{FF2B5EF4-FFF2-40B4-BE49-F238E27FC236}">
                <a16:creationId xmlns:a16="http://schemas.microsoft.com/office/drawing/2014/main" id="{54B9FC0E-A9BD-3119-3CAB-D6FCEE9D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538" y="1859414"/>
            <a:ext cx="468000" cy="468000"/>
          </a:xfrm>
          <a:prstGeom prst="rect">
            <a:avLst/>
          </a:prstGeom>
        </p:spPr>
      </p:pic>
      <p:pic>
        <p:nvPicPr>
          <p:cNvPr id="18" name="Gráfico 17" descr="Homem com preenchimento sólido">
            <a:extLst>
              <a:ext uri="{FF2B5EF4-FFF2-40B4-BE49-F238E27FC236}">
                <a16:creationId xmlns:a16="http://schemas.microsoft.com/office/drawing/2014/main" id="{357C3C84-3FC8-6DDB-DAEA-3BC942F0F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166" y="1860180"/>
            <a:ext cx="468000" cy="468000"/>
          </a:xfrm>
          <a:prstGeom prst="rect">
            <a:avLst/>
          </a:prstGeom>
        </p:spPr>
      </p:pic>
      <p:pic>
        <p:nvPicPr>
          <p:cNvPr id="19" name="Gráfico 18" descr="Homem com preenchimento sólido">
            <a:extLst>
              <a:ext uri="{FF2B5EF4-FFF2-40B4-BE49-F238E27FC236}">
                <a16:creationId xmlns:a16="http://schemas.microsoft.com/office/drawing/2014/main" id="{DDE91B11-C570-F2F9-D4C4-7483B38DF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8676" y="1859093"/>
            <a:ext cx="468000" cy="468000"/>
          </a:xfrm>
          <a:prstGeom prst="rect">
            <a:avLst/>
          </a:prstGeom>
        </p:spPr>
      </p:pic>
      <p:pic>
        <p:nvPicPr>
          <p:cNvPr id="20" name="Gráfico 19" descr="Homem com preenchimento sólido">
            <a:extLst>
              <a:ext uri="{FF2B5EF4-FFF2-40B4-BE49-F238E27FC236}">
                <a16:creationId xmlns:a16="http://schemas.microsoft.com/office/drawing/2014/main" id="{9A868EC5-F9FD-F624-D00D-15A03DB8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80" y="2370492"/>
            <a:ext cx="468000" cy="468000"/>
          </a:xfrm>
          <a:prstGeom prst="rect">
            <a:avLst/>
          </a:prstGeom>
        </p:spPr>
      </p:pic>
      <p:pic>
        <p:nvPicPr>
          <p:cNvPr id="21" name="Gráfico 20" descr="Homem com preenchimento sólido">
            <a:extLst>
              <a:ext uri="{FF2B5EF4-FFF2-40B4-BE49-F238E27FC236}">
                <a16:creationId xmlns:a16="http://schemas.microsoft.com/office/drawing/2014/main" id="{48050E89-FBEB-3562-C875-0EED499AF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6844" y="2370492"/>
            <a:ext cx="468000" cy="468000"/>
          </a:xfrm>
          <a:prstGeom prst="rect">
            <a:avLst/>
          </a:prstGeom>
        </p:spPr>
      </p:pic>
      <p:pic>
        <p:nvPicPr>
          <p:cNvPr id="22" name="Gráfico 21" descr="Homem com preenchimento sólido">
            <a:extLst>
              <a:ext uri="{FF2B5EF4-FFF2-40B4-BE49-F238E27FC236}">
                <a16:creationId xmlns:a16="http://schemas.microsoft.com/office/drawing/2014/main" id="{BF50D4E2-7001-2C13-6AA7-E1898D72A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808" y="2370492"/>
            <a:ext cx="468000" cy="468000"/>
          </a:xfrm>
          <a:prstGeom prst="rect">
            <a:avLst/>
          </a:prstGeom>
        </p:spPr>
      </p:pic>
      <p:pic>
        <p:nvPicPr>
          <p:cNvPr id="23" name="Gráfico 22" descr="Homem com preenchimento sólido">
            <a:extLst>
              <a:ext uri="{FF2B5EF4-FFF2-40B4-BE49-F238E27FC236}">
                <a16:creationId xmlns:a16="http://schemas.microsoft.com/office/drawing/2014/main" id="{F167592B-94D7-0B68-BE2A-AFB259780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772" y="2382029"/>
            <a:ext cx="468000" cy="468000"/>
          </a:xfrm>
          <a:prstGeom prst="rect">
            <a:avLst/>
          </a:prstGeom>
        </p:spPr>
      </p:pic>
      <p:pic>
        <p:nvPicPr>
          <p:cNvPr id="24" name="Gráfico 23" descr="Homem com preenchimento sólido">
            <a:extLst>
              <a:ext uri="{FF2B5EF4-FFF2-40B4-BE49-F238E27FC236}">
                <a16:creationId xmlns:a16="http://schemas.microsoft.com/office/drawing/2014/main" id="{DCF380A6-852B-48EA-582A-85939EE8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2736" y="2379280"/>
            <a:ext cx="468000" cy="468000"/>
          </a:xfrm>
          <a:prstGeom prst="rect">
            <a:avLst/>
          </a:prstGeom>
        </p:spPr>
      </p:pic>
      <p:pic>
        <p:nvPicPr>
          <p:cNvPr id="26" name="Gráfico 25" descr="Homem com preenchimento sólido">
            <a:extLst>
              <a:ext uri="{FF2B5EF4-FFF2-40B4-BE49-F238E27FC236}">
                <a16:creationId xmlns:a16="http://schemas.microsoft.com/office/drawing/2014/main" id="{5BD89A92-9679-53D6-2DC4-6753D1335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194" y="2389380"/>
            <a:ext cx="468000" cy="468000"/>
          </a:xfrm>
          <a:prstGeom prst="rect">
            <a:avLst/>
          </a:prstGeom>
        </p:spPr>
      </p:pic>
      <p:pic>
        <p:nvPicPr>
          <p:cNvPr id="125" name="Gráfico 124" descr="Homem com preenchimento sólido">
            <a:extLst>
              <a:ext uri="{FF2B5EF4-FFF2-40B4-BE49-F238E27FC236}">
                <a16:creationId xmlns:a16="http://schemas.microsoft.com/office/drawing/2014/main" id="{BDA179A2-3953-26B6-ACE8-5B4E3707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610" y="2385895"/>
            <a:ext cx="468000" cy="468000"/>
          </a:xfrm>
          <a:prstGeom prst="rect">
            <a:avLst/>
          </a:prstGeom>
        </p:spPr>
      </p:pic>
      <p:pic>
        <p:nvPicPr>
          <p:cNvPr id="126" name="Gráfico 125" descr="Homem com preenchimento sólido">
            <a:extLst>
              <a:ext uri="{FF2B5EF4-FFF2-40B4-BE49-F238E27FC236}">
                <a16:creationId xmlns:a16="http://schemas.microsoft.com/office/drawing/2014/main" id="{198B41AA-853D-27F6-F3CA-E8D97EBF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538" y="2385129"/>
            <a:ext cx="468000" cy="468000"/>
          </a:xfrm>
          <a:prstGeom prst="rect">
            <a:avLst/>
          </a:prstGeom>
        </p:spPr>
      </p:pic>
      <p:pic>
        <p:nvPicPr>
          <p:cNvPr id="127" name="Gráfico 126" descr="Homem com preenchimento sólido">
            <a:extLst>
              <a:ext uri="{FF2B5EF4-FFF2-40B4-BE49-F238E27FC236}">
                <a16:creationId xmlns:a16="http://schemas.microsoft.com/office/drawing/2014/main" id="{195BADFD-AEA1-475D-0E4F-93DC469A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166" y="2385895"/>
            <a:ext cx="468000" cy="468000"/>
          </a:xfrm>
          <a:prstGeom prst="rect">
            <a:avLst/>
          </a:prstGeom>
        </p:spPr>
      </p:pic>
      <p:pic>
        <p:nvPicPr>
          <p:cNvPr id="128" name="Gráfico 127" descr="Homem com preenchimento sólido">
            <a:extLst>
              <a:ext uri="{FF2B5EF4-FFF2-40B4-BE49-F238E27FC236}">
                <a16:creationId xmlns:a16="http://schemas.microsoft.com/office/drawing/2014/main" id="{CC593D2B-1FAA-B963-7FD6-05C1E274A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8676" y="2384808"/>
            <a:ext cx="468000" cy="468000"/>
          </a:xfrm>
          <a:prstGeom prst="rect">
            <a:avLst/>
          </a:prstGeom>
        </p:spPr>
      </p:pic>
      <p:pic>
        <p:nvPicPr>
          <p:cNvPr id="129" name="Gráfico 128" descr="Homem com preenchimento sólido">
            <a:extLst>
              <a:ext uri="{FF2B5EF4-FFF2-40B4-BE49-F238E27FC236}">
                <a16:creationId xmlns:a16="http://schemas.microsoft.com/office/drawing/2014/main" id="{2B735C3E-4A1C-436D-7D6D-37F2C5933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80" y="2872992"/>
            <a:ext cx="468000" cy="468000"/>
          </a:xfrm>
          <a:prstGeom prst="rect">
            <a:avLst/>
          </a:prstGeom>
        </p:spPr>
      </p:pic>
      <p:pic>
        <p:nvPicPr>
          <p:cNvPr id="130" name="Gráfico 129" descr="Homem com preenchimento sólido">
            <a:extLst>
              <a:ext uri="{FF2B5EF4-FFF2-40B4-BE49-F238E27FC236}">
                <a16:creationId xmlns:a16="http://schemas.microsoft.com/office/drawing/2014/main" id="{4D587993-0F3A-2DB0-3937-D633342FC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6844" y="2872992"/>
            <a:ext cx="468000" cy="468000"/>
          </a:xfrm>
          <a:prstGeom prst="rect">
            <a:avLst/>
          </a:prstGeom>
        </p:spPr>
      </p:pic>
      <p:pic>
        <p:nvPicPr>
          <p:cNvPr id="131" name="Gráfico 130" descr="Homem com preenchimento sólido">
            <a:extLst>
              <a:ext uri="{FF2B5EF4-FFF2-40B4-BE49-F238E27FC236}">
                <a16:creationId xmlns:a16="http://schemas.microsoft.com/office/drawing/2014/main" id="{0C848554-4917-6F25-E12D-8D2F87CED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808" y="2872992"/>
            <a:ext cx="468000" cy="468000"/>
          </a:xfrm>
          <a:prstGeom prst="rect">
            <a:avLst/>
          </a:prstGeom>
        </p:spPr>
      </p:pic>
      <p:pic>
        <p:nvPicPr>
          <p:cNvPr id="132" name="Gráfico 131" descr="Homem com preenchimento sólido">
            <a:extLst>
              <a:ext uri="{FF2B5EF4-FFF2-40B4-BE49-F238E27FC236}">
                <a16:creationId xmlns:a16="http://schemas.microsoft.com/office/drawing/2014/main" id="{674AA5E2-5ADB-BE44-4110-6FEF1C0B3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772" y="2884529"/>
            <a:ext cx="468000" cy="468000"/>
          </a:xfrm>
          <a:prstGeom prst="rect">
            <a:avLst/>
          </a:prstGeom>
        </p:spPr>
      </p:pic>
      <p:pic>
        <p:nvPicPr>
          <p:cNvPr id="133" name="Gráfico 132" descr="Homem com preenchimento sólido">
            <a:extLst>
              <a:ext uri="{FF2B5EF4-FFF2-40B4-BE49-F238E27FC236}">
                <a16:creationId xmlns:a16="http://schemas.microsoft.com/office/drawing/2014/main" id="{3111F889-AACB-684F-79E1-B91D10DA9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2736" y="2881780"/>
            <a:ext cx="468000" cy="468000"/>
          </a:xfrm>
          <a:prstGeom prst="rect">
            <a:avLst/>
          </a:prstGeom>
        </p:spPr>
      </p:pic>
      <p:pic>
        <p:nvPicPr>
          <p:cNvPr id="134" name="Gráfico 133" descr="Homem com preenchimento sólido">
            <a:extLst>
              <a:ext uri="{FF2B5EF4-FFF2-40B4-BE49-F238E27FC236}">
                <a16:creationId xmlns:a16="http://schemas.microsoft.com/office/drawing/2014/main" id="{9D406A45-CAD2-6FEF-F1FB-2888F922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194" y="2891880"/>
            <a:ext cx="468000" cy="468000"/>
          </a:xfrm>
          <a:prstGeom prst="rect">
            <a:avLst/>
          </a:prstGeom>
        </p:spPr>
      </p:pic>
      <p:pic>
        <p:nvPicPr>
          <p:cNvPr id="135" name="Gráfico 134" descr="Homem com preenchimento sólido">
            <a:extLst>
              <a:ext uri="{FF2B5EF4-FFF2-40B4-BE49-F238E27FC236}">
                <a16:creationId xmlns:a16="http://schemas.microsoft.com/office/drawing/2014/main" id="{7472951A-76AF-F203-9731-04718A478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610" y="2888395"/>
            <a:ext cx="468000" cy="468000"/>
          </a:xfrm>
          <a:prstGeom prst="rect">
            <a:avLst/>
          </a:prstGeom>
        </p:spPr>
      </p:pic>
      <p:pic>
        <p:nvPicPr>
          <p:cNvPr id="136" name="Gráfico 135" descr="Homem com preenchimento sólido">
            <a:extLst>
              <a:ext uri="{FF2B5EF4-FFF2-40B4-BE49-F238E27FC236}">
                <a16:creationId xmlns:a16="http://schemas.microsoft.com/office/drawing/2014/main" id="{993F8BD4-BC19-94DE-BF05-26F1B7D13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538" y="2887629"/>
            <a:ext cx="468000" cy="468000"/>
          </a:xfrm>
          <a:prstGeom prst="rect">
            <a:avLst/>
          </a:prstGeom>
        </p:spPr>
      </p:pic>
      <p:pic>
        <p:nvPicPr>
          <p:cNvPr id="137" name="Gráfico 136" descr="Homem com preenchimento sólido">
            <a:extLst>
              <a:ext uri="{FF2B5EF4-FFF2-40B4-BE49-F238E27FC236}">
                <a16:creationId xmlns:a16="http://schemas.microsoft.com/office/drawing/2014/main" id="{CC6E4DF3-762B-D9A3-2259-D1D2B9279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166" y="2888395"/>
            <a:ext cx="468000" cy="468000"/>
          </a:xfrm>
          <a:prstGeom prst="rect">
            <a:avLst/>
          </a:prstGeom>
        </p:spPr>
      </p:pic>
      <p:pic>
        <p:nvPicPr>
          <p:cNvPr id="138" name="Gráfico 137" descr="Homem com preenchimento sólido">
            <a:extLst>
              <a:ext uri="{FF2B5EF4-FFF2-40B4-BE49-F238E27FC236}">
                <a16:creationId xmlns:a16="http://schemas.microsoft.com/office/drawing/2014/main" id="{1C413BA0-1B34-201D-2344-423892DAB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8676" y="2887308"/>
            <a:ext cx="468000" cy="468000"/>
          </a:xfrm>
          <a:prstGeom prst="rect">
            <a:avLst/>
          </a:prstGeom>
        </p:spPr>
      </p:pic>
      <p:pic>
        <p:nvPicPr>
          <p:cNvPr id="139" name="Gráfico 138" descr="Homem com preenchimento sólido">
            <a:extLst>
              <a:ext uri="{FF2B5EF4-FFF2-40B4-BE49-F238E27FC236}">
                <a16:creationId xmlns:a16="http://schemas.microsoft.com/office/drawing/2014/main" id="{1B5F51C6-A58A-7B72-C742-3023733F5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80" y="3397007"/>
            <a:ext cx="468000" cy="468000"/>
          </a:xfrm>
          <a:prstGeom prst="rect">
            <a:avLst/>
          </a:prstGeom>
        </p:spPr>
      </p:pic>
      <p:pic>
        <p:nvPicPr>
          <p:cNvPr id="140" name="Gráfico 139" descr="Homem com preenchimento sólido">
            <a:extLst>
              <a:ext uri="{FF2B5EF4-FFF2-40B4-BE49-F238E27FC236}">
                <a16:creationId xmlns:a16="http://schemas.microsoft.com/office/drawing/2014/main" id="{039EF0F9-D2E7-F515-E0F9-19A1FFA7F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6844" y="3397007"/>
            <a:ext cx="468000" cy="468000"/>
          </a:xfrm>
          <a:prstGeom prst="rect">
            <a:avLst/>
          </a:prstGeom>
        </p:spPr>
      </p:pic>
      <p:pic>
        <p:nvPicPr>
          <p:cNvPr id="141" name="Gráfico 140" descr="Homem com preenchimento sólido">
            <a:extLst>
              <a:ext uri="{FF2B5EF4-FFF2-40B4-BE49-F238E27FC236}">
                <a16:creationId xmlns:a16="http://schemas.microsoft.com/office/drawing/2014/main" id="{AFD802D7-CDFF-DCBE-F097-2A088EAB9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808" y="3397007"/>
            <a:ext cx="468000" cy="468000"/>
          </a:xfrm>
          <a:prstGeom prst="rect">
            <a:avLst/>
          </a:prstGeom>
        </p:spPr>
      </p:pic>
      <p:pic>
        <p:nvPicPr>
          <p:cNvPr id="142" name="Gráfico 141" descr="Homem com preenchimento sólido">
            <a:extLst>
              <a:ext uri="{FF2B5EF4-FFF2-40B4-BE49-F238E27FC236}">
                <a16:creationId xmlns:a16="http://schemas.microsoft.com/office/drawing/2014/main" id="{2D8AED07-AB1F-CD92-5378-5D466F8F1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772" y="3408544"/>
            <a:ext cx="468000" cy="468000"/>
          </a:xfrm>
          <a:prstGeom prst="rect">
            <a:avLst/>
          </a:prstGeom>
        </p:spPr>
      </p:pic>
      <p:pic>
        <p:nvPicPr>
          <p:cNvPr id="143" name="Gráfico 142" descr="Homem com preenchimento sólido">
            <a:extLst>
              <a:ext uri="{FF2B5EF4-FFF2-40B4-BE49-F238E27FC236}">
                <a16:creationId xmlns:a16="http://schemas.microsoft.com/office/drawing/2014/main" id="{07DE965C-74FA-7520-173F-A52313884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2736" y="3405795"/>
            <a:ext cx="468000" cy="468000"/>
          </a:xfrm>
          <a:prstGeom prst="rect">
            <a:avLst/>
          </a:prstGeom>
        </p:spPr>
      </p:pic>
      <p:pic>
        <p:nvPicPr>
          <p:cNvPr id="144" name="Gráfico 143" descr="Homem com preenchimento sólido">
            <a:extLst>
              <a:ext uri="{FF2B5EF4-FFF2-40B4-BE49-F238E27FC236}">
                <a16:creationId xmlns:a16="http://schemas.microsoft.com/office/drawing/2014/main" id="{F96C82A7-1660-0D6A-256E-ED078170E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194" y="3415895"/>
            <a:ext cx="468000" cy="468000"/>
          </a:xfrm>
          <a:prstGeom prst="rect">
            <a:avLst/>
          </a:prstGeom>
        </p:spPr>
      </p:pic>
      <p:pic>
        <p:nvPicPr>
          <p:cNvPr id="145" name="Gráfico 144" descr="Homem com preenchimento sólido">
            <a:extLst>
              <a:ext uri="{FF2B5EF4-FFF2-40B4-BE49-F238E27FC236}">
                <a16:creationId xmlns:a16="http://schemas.microsoft.com/office/drawing/2014/main" id="{D4B80081-C7B9-473A-3421-00CDBE709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610" y="3412410"/>
            <a:ext cx="468000" cy="468000"/>
          </a:xfrm>
          <a:prstGeom prst="rect">
            <a:avLst/>
          </a:prstGeom>
        </p:spPr>
      </p:pic>
      <p:pic>
        <p:nvPicPr>
          <p:cNvPr id="146" name="Gráfico 145" descr="Homem com preenchimento sólido">
            <a:extLst>
              <a:ext uri="{FF2B5EF4-FFF2-40B4-BE49-F238E27FC236}">
                <a16:creationId xmlns:a16="http://schemas.microsoft.com/office/drawing/2014/main" id="{4BA8F04F-06C0-734B-4F91-D7BD6246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538" y="3411644"/>
            <a:ext cx="468000" cy="468000"/>
          </a:xfrm>
          <a:prstGeom prst="rect">
            <a:avLst/>
          </a:prstGeom>
        </p:spPr>
      </p:pic>
      <p:pic>
        <p:nvPicPr>
          <p:cNvPr id="147" name="Gráfico 146" descr="Homem com preenchimento sólido">
            <a:extLst>
              <a:ext uri="{FF2B5EF4-FFF2-40B4-BE49-F238E27FC236}">
                <a16:creationId xmlns:a16="http://schemas.microsoft.com/office/drawing/2014/main" id="{6FDB1C36-6242-6432-78F1-C1387DD9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166" y="3412410"/>
            <a:ext cx="468000" cy="468000"/>
          </a:xfrm>
          <a:prstGeom prst="rect">
            <a:avLst/>
          </a:prstGeom>
        </p:spPr>
      </p:pic>
      <p:pic>
        <p:nvPicPr>
          <p:cNvPr id="148" name="Gráfico 147" descr="Homem com preenchimento sólido">
            <a:extLst>
              <a:ext uri="{FF2B5EF4-FFF2-40B4-BE49-F238E27FC236}">
                <a16:creationId xmlns:a16="http://schemas.microsoft.com/office/drawing/2014/main" id="{1BB63C15-E266-8EE0-BC07-266FAFBFE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8676" y="3411323"/>
            <a:ext cx="468000" cy="468000"/>
          </a:xfrm>
          <a:prstGeom prst="rect">
            <a:avLst/>
          </a:prstGeom>
        </p:spPr>
      </p:pic>
      <p:pic>
        <p:nvPicPr>
          <p:cNvPr id="149" name="Gráfico 148" descr="Homem com preenchimento sólido">
            <a:extLst>
              <a:ext uri="{FF2B5EF4-FFF2-40B4-BE49-F238E27FC236}">
                <a16:creationId xmlns:a16="http://schemas.microsoft.com/office/drawing/2014/main" id="{334B850F-5DBA-EFFA-142A-55038E3DD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80" y="3904294"/>
            <a:ext cx="468000" cy="468000"/>
          </a:xfrm>
          <a:prstGeom prst="rect">
            <a:avLst/>
          </a:prstGeom>
        </p:spPr>
      </p:pic>
      <p:pic>
        <p:nvPicPr>
          <p:cNvPr id="150" name="Gráfico 149" descr="Homem com preenchimento sólido">
            <a:extLst>
              <a:ext uri="{FF2B5EF4-FFF2-40B4-BE49-F238E27FC236}">
                <a16:creationId xmlns:a16="http://schemas.microsoft.com/office/drawing/2014/main" id="{A72A0AB3-5408-3313-42DD-8348B212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6844" y="3904294"/>
            <a:ext cx="468000" cy="468000"/>
          </a:xfrm>
          <a:prstGeom prst="rect">
            <a:avLst/>
          </a:prstGeom>
        </p:spPr>
      </p:pic>
      <p:pic>
        <p:nvPicPr>
          <p:cNvPr id="154" name="Gráfico 153" descr="Homem com preenchimento sólido">
            <a:extLst>
              <a:ext uri="{FF2B5EF4-FFF2-40B4-BE49-F238E27FC236}">
                <a16:creationId xmlns:a16="http://schemas.microsoft.com/office/drawing/2014/main" id="{85BB028D-0A37-DA9A-F75B-0F0DF7ED5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194" y="3923182"/>
            <a:ext cx="468000" cy="468000"/>
          </a:xfrm>
          <a:prstGeom prst="rect">
            <a:avLst/>
          </a:prstGeom>
        </p:spPr>
      </p:pic>
      <p:pic>
        <p:nvPicPr>
          <p:cNvPr id="155" name="Gráfico 154" descr="Homem com preenchimento sólido">
            <a:extLst>
              <a:ext uri="{FF2B5EF4-FFF2-40B4-BE49-F238E27FC236}">
                <a16:creationId xmlns:a16="http://schemas.microsoft.com/office/drawing/2014/main" id="{D8C46BFE-3EE0-0F34-71B7-9F2D69F5B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610" y="3919697"/>
            <a:ext cx="468000" cy="468000"/>
          </a:xfrm>
          <a:prstGeom prst="rect">
            <a:avLst/>
          </a:prstGeom>
        </p:spPr>
      </p:pic>
      <p:pic>
        <p:nvPicPr>
          <p:cNvPr id="159" name="Gráfico 158" descr="Mulher com preenchimento sólido">
            <a:extLst>
              <a:ext uri="{FF2B5EF4-FFF2-40B4-BE49-F238E27FC236}">
                <a16:creationId xmlns:a16="http://schemas.microsoft.com/office/drawing/2014/main" id="{783F40A5-7D0A-DBC7-E597-CA3CA772E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5532" y="3911834"/>
            <a:ext cx="468000" cy="468000"/>
          </a:xfrm>
          <a:prstGeom prst="rect">
            <a:avLst/>
          </a:prstGeom>
        </p:spPr>
      </p:pic>
      <p:pic>
        <p:nvPicPr>
          <p:cNvPr id="160" name="Gráfico 159" descr="Mulher com preenchimento sólido">
            <a:extLst>
              <a:ext uri="{FF2B5EF4-FFF2-40B4-BE49-F238E27FC236}">
                <a16:creationId xmlns:a16="http://schemas.microsoft.com/office/drawing/2014/main" id="{8E446BBC-A3DC-07A2-D4AA-B22B8EFCA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6514" y="3923688"/>
            <a:ext cx="468000" cy="468000"/>
          </a:xfrm>
          <a:prstGeom prst="rect">
            <a:avLst/>
          </a:prstGeom>
        </p:spPr>
      </p:pic>
      <p:pic>
        <p:nvPicPr>
          <p:cNvPr id="161" name="Gráfico 160" descr="Mulher com preenchimento sólido">
            <a:extLst>
              <a:ext uri="{FF2B5EF4-FFF2-40B4-BE49-F238E27FC236}">
                <a16:creationId xmlns:a16="http://schemas.microsoft.com/office/drawing/2014/main" id="{B38A1B24-25A5-9FFE-8D19-5B2954AAE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3712" y="3928128"/>
            <a:ext cx="468000" cy="468000"/>
          </a:xfrm>
          <a:prstGeom prst="rect">
            <a:avLst/>
          </a:prstGeom>
        </p:spPr>
      </p:pic>
      <p:pic>
        <p:nvPicPr>
          <p:cNvPr id="162" name="Gráfico 161" descr="Mulher com preenchimento sólido">
            <a:extLst>
              <a:ext uri="{FF2B5EF4-FFF2-40B4-BE49-F238E27FC236}">
                <a16:creationId xmlns:a16="http://schemas.microsoft.com/office/drawing/2014/main" id="{B0727D41-0D99-571E-A381-408CCF8EE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1061" y="3924619"/>
            <a:ext cx="468000" cy="468000"/>
          </a:xfrm>
          <a:prstGeom prst="rect">
            <a:avLst/>
          </a:prstGeom>
        </p:spPr>
      </p:pic>
      <p:pic>
        <p:nvPicPr>
          <p:cNvPr id="163" name="Gráfico 162" descr="Mulher com preenchimento sólido">
            <a:extLst>
              <a:ext uri="{FF2B5EF4-FFF2-40B4-BE49-F238E27FC236}">
                <a16:creationId xmlns:a16="http://schemas.microsoft.com/office/drawing/2014/main" id="{35C367AE-9D13-E82B-8493-A5C95F857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542" y="3927154"/>
            <a:ext cx="468000" cy="468000"/>
          </a:xfrm>
          <a:prstGeom prst="rect">
            <a:avLst/>
          </a:prstGeom>
        </p:spPr>
      </p:pic>
      <p:pic>
        <p:nvPicPr>
          <p:cNvPr id="164" name="Gráfico 163" descr="Mulher com preenchimento sólido">
            <a:extLst>
              <a:ext uri="{FF2B5EF4-FFF2-40B4-BE49-F238E27FC236}">
                <a16:creationId xmlns:a16="http://schemas.microsoft.com/office/drawing/2014/main" id="{8086E23E-C723-4F34-8415-8FE231C07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6890" y="3927154"/>
            <a:ext cx="468000" cy="468000"/>
          </a:xfrm>
          <a:prstGeom prst="rect">
            <a:avLst/>
          </a:prstGeom>
        </p:spPr>
      </p:pic>
      <p:pic>
        <p:nvPicPr>
          <p:cNvPr id="165" name="Gráfico 164" descr="Mulher com preenchimento sólido">
            <a:extLst>
              <a:ext uri="{FF2B5EF4-FFF2-40B4-BE49-F238E27FC236}">
                <a16:creationId xmlns:a16="http://schemas.microsoft.com/office/drawing/2014/main" id="{FAF4BE06-4140-A00F-D2F5-39C6C6E75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3712" y="4429231"/>
            <a:ext cx="468000" cy="468000"/>
          </a:xfrm>
          <a:prstGeom prst="rect">
            <a:avLst/>
          </a:prstGeom>
        </p:spPr>
      </p:pic>
      <p:pic>
        <p:nvPicPr>
          <p:cNvPr id="166" name="Gráfico 165" descr="Mulher com preenchimento sólido">
            <a:extLst>
              <a:ext uri="{FF2B5EF4-FFF2-40B4-BE49-F238E27FC236}">
                <a16:creationId xmlns:a16="http://schemas.microsoft.com/office/drawing/2014/main" id="{F1D1C90F-4D10-DD0B-AA9C-992E2E4D5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0772" y="4429231"/>
            <a:ext cx="468000" cy="468000"/>
          </a:xfrm>
          <a:prstGeom prst="rect">
            <a:avLst/>
          </a:prstGeom>
        </p:spPr>
      </p:pic>
      <p:pic>
        <p:nvPicPr>
          <p:cNvPr id="167" name="Gráfico 166" descr="Mulher com preenchimento sólido">
            <a:extLst>
              <a:ext uri="{FF2B5EF4-FFF2-40B4-BE49-F238E27FC236}">
                <a16:creationId xmlns:a16="http://schemas.microsoft.com/office/drawing/2014/main" id="{D1F7ECB8-BB36-FD84-F98B-133FCD93D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2354" y="4429598"/>
            <a:ext cx="468000" cy="468000"/>
          </a:xfrm>
          <a:prstGeom prst="rect">
            <a:avLst/>
          </a:prstGeom>
        </p:spPr>
      </p:pic>
      <p:pic>
        <p:nvPicPr>
          <p:cNvPr id="168" name="Gráfico 167" descr="Mulher com preenchimento sólido">
            <a:extLst>
              <a:ext uri="{FF2B5EF4-FFF2-40B4-BE49-F238E27FC236}">
                <a16:creationId xmlns:a16="http://schemas.microsoft.com/office/drawing/2014/main" id="{6857DD3E-7E9E-DEAC-3709-371E04307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5448" y="4429231"/>
            <a:ext cx="468000" cy="468000"/>
          </a:xfrm>
          <a:prstGeom prst="rect">
            <a:avLst/>
          </a:prstGeom>
        </p:spPr>
      </p:pic>
      <p:pic>
        <p:nvPicPr>
          <p:cNvPr id="169" name="Gráfico 168" descr="Mulher com preenchimento sólido">
            <a:extLst>
              <a:ext uri="{FF2B5EF4-FFF2-40B4-BE49-F238E27FC236}">
                <a16:creationId xmlns:a16="http://schemas.microsoft.com/office/drawing/2014/main" id="{2023F2BB-CE25-5957-BBBE-B33CF4C38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524" y="4429231"/>
            <a:ext cx="468000" cy="468000"/>
          </a:xfrm>
          <a:prstGeom prst="rect">
            <a:avLst/>
          </a:prstGeom>
        </p:spPr>
      </p:pic>
      <p:pic>
        <p:nvPicPr>
          <p:cNvPr id="170" name="Gráfico 169" descr="Mulher com preenchimento sólido">
            <a:extLst>
              <a:ext uri="{FF2B5EF4-FFF2-40B4-BE49-F238E27FC236}">
                <a16:creationId xmlns:a16="http://schemas.microsoft.com/office/drawing/2014/main" id="{3B619C1B-0C50-2E4F-860D-2F695371E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646" y="4962738"/>
            <a:ext cx="468000" cy="468000"/>
          </a:xfrm>
          <a:prstGeom prst="rect">
            <a:avLst/>
          </a:prstGeom>
        </p:spPr>
      </p:pic>
      <p:pic>
        <p:nvPicPr>
          <p:cNvPr id="171" name="Gráfico 170" descr="Mulher com preenchimento sólido">
            <a:extLst>
              <a:ext uri="{FF2B5EF4-FFF2-40B4-BE49-F238E27FC236}">
                <a16:creationId xmlns:a16="http://schemas.microsoft.com/office/drawing/2014/main" id="{704F5E91-9660-884C-F3F2-102A5B3A4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610" y="4962738"/>
            <a:ext cx="468000" cy="468000"/>
          </a:xfrm>
          <a:prstGeom prst="rect">
            <a:avLst/>
          </a:prstGeom>
        </p:spPr>
      </p:pic>
      <p:pic>
        <p:nvPicPr>
          <p:cNvPr id="172" name="Gráfico 171" descr="Mulher com preenchimento sólido">
            <a:extLst>
              <a:ext uri="{FF2B5EF4-FFF2-40B4-BE49-F238E27FC236}">
                <a16:creationId xmlns:a16="http://schemas.microsoft.com/office/drawing/2014/main" id="{7A38AEE4-4BDA-CB24-82BC-892C84562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574" y="4962738"/>
            <a:ext cx="468000" cy="468000"/>
          </a:xfrm>
          <a:prstGeom prst="rect">
            <a:avLst/>
          </a:prstGeom>
        </p:spPr>
      </p:pic>
      <p:pic>
        <p:nvPicPr>
          <p:cNvPr id="173" name="Gráfico 172" descr="Mulher com preenchimento sólido">
            <a:extLst>
              <a:ext uri="{FF2B5EF4-FFF2-40B4-BE49-F238E27FC236}">
                <a16:creationId xmlns:a16="http://schemas.microsoft.com/office/drawing/2014/main" id="{2E45C31B-88C4-9748-C3F8-9E19B1463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538" y="4974275"/>
            <a:ext cx="468000" cy="468000"/>
          </a:xfrm>
          <a:prstGeom prst="rect">
            <a:avLst/>
          </a:prstGeom>
        </p:spPr>
      </p:pic>
      <p:pic>
        <p:nvPicPr>
          <p:cNvPr id="174" name="Gráfico 173" descr="Mulher com preenchimento sólido">
            <a:extLst>
              <a:ext uri="{FF2B5EF4-FFF2-40B4-BE49-F238E27FC236}">
                <a16:creationId xmlns:a16="http://schemas.microsoft.com/office/drawing/2014/main" id="{CC42DD30-D4ED-4491-15A8-1615ECD40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3882" y="4962738"/>
            <a:ext cx="468000" cy="468000"/>
          </a:xfrm>
          <a:prstGeom prst="rect">
            <a:avLst/>
          </a:prstGeom>
        </p:spPr>
      </p:pic>
      <p:pic>
        <p:nvPicPr>
          <p:cNvPr id="175" name="Gráfico 174" descr="Mulher com preenchimento sólido">
            <a:extLst>
              <a:ext uri="{FF2B5EF4-FFF2-40B4-BE49-F238E27FC236}">
                <a16:creationId xmlns:a16="http://schemas.microsoft.com/office/drawing/2014/main" id="{15CB5A3A-AB22-5E43-95AF-4D1D60104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0704" y="4970065"/>
            <a:ext cx="468000" cy="468000"/>
          </a:xfrm>
          <a:prstGeom prst="rect">
            <a:avLst/>
          </a:prstGeom>
        </p:spPr>
      </p:pic>
      <p:pic>
        <p:nvPicPr>
          <p:cNvPr id="176" name="Gráfico 175" descr="Mulher com preenchimento sólido">
            <a:extLst>
              <a:ext uri="{FF2B5EF4-FFF2-40B4-BE49-F238E27FC236}">
                <a16:creationId xmlns:a16="http://schemas.microsoft.com/office/drawing/2014/main" id="{A34C80DF-B8BA-B05A-D64A-82992DF7C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7764" y="4970065"/>
            <a:ext cx="468000" cy="468000"/>
          </a:xfrm>
          <a:prstGeom prst="rect">
            <a:avLst/>
          </a:prstGeom>
        </p:spPr>
      </p:pic>
      <p:pic>
        <p:nvPicPr>
          <p:cNvPr id="177" name="Gráfico 176" descr="Mulher com preenchimento sólido">
            <a:extLst>
              <a:ext uri="{FF2B5EF4-FFF2-40B4-BE49-F238E27FC236}">
                <a16:creationId xmlns:a16="http://schemas.microsoft.com/office/drawing/2014/main" id="{0FA7211C-ED03-9F1E-80E4-140C139E3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9346" y="4970432"/>
            <a:ext cx="468000" cy="468000"/>
          </a:xfrm>
          <a:prstGeom prst="rect">
            <a:avLst/>
          </a:prstGeom>
        </p:spPr>
      </p:pic>
      <p:pic>
        <p:nvPicPr>
          <p:cNvPr id="178" name="Gráfico 177" descr="Mulher com preenchimento sólido">
            <a:extLst>
              <a:ext uri="{FF2B5EF4-FFF2-40B4-BE49-F238E27FC236}">
                <a16:creationId xmlns:a16="http://schemas.microsoft.com/office/drawing/2014/main" id="{795013D8-AAF3-FDE1-4518-A3DAAF44F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2440" y="4970065"/>
            <a:ext cx="468000" cy="468000"/>
          </a:xfrm>
          <a:prstGeom prst="rect">
            <a:avLst/>
          </a:prstGeom>
        </p:spPr>
      </p:pic>
      <p:pic>
        <p:nvPicPr>
          <p:cNvPr id="179" name="Gráfico 178" descr="Mulher com preenchimento sólido">
            <a:extLst>
              <a:ext uri="{FF2B5EF4-FFF2-40B4-BE49-F238E27FC236}">
                <a16:creationId xmlns:a16="http://schemas.microsoft.com/office/drawing/2014/main" id="{61CF40B1-E935-B6D4-04C9-019F9485F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516" y="4970065"/>
            <a:ext cx="468000" cy="468000"/>
          </a:xfrm>
          <a:prstGeom prst="rect">
            <a:avLst/>
          </a:prstGeom>
        </p:spPr>
      </p:pic>
      <p:pic>
        <p:nvPicPr>
          <p:cNvPr id="180" name="Gráfico 179" descr="Mulher com preenchimento sólido">
            <a:extLst>
              <a:ext uri="{FF2B5EF4-FFF2-40B4-BE49-F238E27FC236}">
                <a16:creationId xmlns:a16="http://schemas.microsoft.com/office/drawing/2014/main" id="{1F43FC7B-3168-2DA9-E94D-036F82C82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646" y="5489617"/>
            <a:ext cx="468000" cy="468000"/>
          </a:xfrm>
          <a:prstGeom prst="rect">
            <a:avLst/>
          </a:prstGeom>
        </p:spPr>
      </p:pic>
      <p:pic>
        <p:nvPicPr>
          <p:cNvPr id="181" name="Gráfico 180" descr="Mulher com preenchimento sólido">
            <a:extLst>
              <a:ext uri="{FF2B5EF4-FFF2-40B4-BE49-F238E27FC236}">
                <a16:creationId xmlns:a16="http://schemas.microsoft.com/office/drawing/2014/main" id="{69FD2D4C-9854-057F-0D8A-55BB570B9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610" y="5489617"/>
            <a:ext cx="468000" cy="468000"/>
          </a:xfrm>
          <a:prstGeom prst="rect">
            <a:avLst/>
          </a:prstGeom>
        </p:spPr>
      </p:pic>
      <p:pic>
        <p:nvPicPr>
          <p:cNvPr id="182" name="Gráfico 181" descr="Mulher com preenchimento sólido">
            <a:extLst>
              <a:ext uri="{FF2B5EF4-FFF2-40B4-BE49-F238E27FC236}">
                <a16:creationId xmlns:a16="http://schemas.microsoft.com/office/drawing/2014/main" id="{AADE6F6E-A15B-12BC-C2D7-FBB34737C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574" y="5489617"/>
            <a:ext cx="468000" cy="468000"/>
          </a:xfrm>
          <a:prstGeom prst="rect">
            <a:avLst/>
          </a:prstGeom>
        </p:spPr>
      </p:pic>
      <p:pic>
        <p:nvPicPr>
          <p:cNvPr id="183" name="Gráfico 182" descr="Mulher com preenchimento sólido">
            <a:extLst>
              <a:ext uri="{FF2B5EF4-FFF2-40B4-BE49-F238E27FC236}">
                <a16:creationId xmlns:a16="http://schemas.microsoft.com/office/drawing/2014/main" id="{EC3CFE5E-2715-3DED-6E7C-6CC898763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538" y="5501154"/>
            <a:ext cx="468000" cy="468000"/>
          </a:xfrm>
          <a:prstGeom prst="rect">
            <a:avLst/>
          </a:prstGeom>
        </p:spPr>
      </p:pic>
      <p:pic>
        <p:nvPicPr>
          <p:cNvPr id="184" name="Gráfico 183" descr="Mulher com preenchimento sólido">
            <a:extLst>
              <a:ext uri="{FF2B5EF4-FFF2-40B4-BE49-F238E27FC236}">
                <a16:creationId xmlns:a16="http://schemas.microsoft.com/office/drawing/2014/main" id="{DB0AEC21-90D9-EB0F-319E-B6F5EC393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3882" y="5489617"/>
            <a:ext cx="468000" cy="468000"/>
          </a:xfrm>
          <a:prstGeom prst="rect">
            <a:avLst/>
          </a:prstGeom>
        </p:spPr>
      </p:pic>
      <p:pic>
        <p:nvPicPr>
          <p:cNvPr id="185" name="Gráfico 184" descr="Mulher com preenchimento sólido">
            <a:extLst>
              <a:ext uri="{FF2B5EF4-FFF2-40B4-BE49-F238E27FC236}">
                <a16:creationId xmlns:a16="http://schemas.microsoft.com/office/drawing/2014/main" id="{7394DAB5-D950-EAB3-9FC0-6235B219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0704" y="5496944"/>
            <a:ext cx="468000" cy="468000"/>
          </a:xfrm>
          <a:prstGeom prst="rect">
            <a:avLst/>
          </a:prstGeom>
        </p:spPr>
      </p:pic>
      <p:pic>
        <p:nvPicPr>
          <p:cNvPr id="186" name="Gráfico 185" descr="Mulher com preenchimento sólido">
            <a:extLst>
              <a:ext uri="{FF2B5EF4-FFF2-40B4-BE49-F238E27FC236}">
                <a16:creationId xmlns:a16="http://schemas.microsoft.com/office/drawing/2014/main" id="{FB33AA5F-8D16-B06E-067C-4E76F4A99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7764" y="5496944"/>
            <a:ext cx="468000" cy="468000"/>
          </a:xfrm>
          <a:prstGeom prst="rect">
            <a:avLst/>
          </a:prstGeom>
        </p:spPr>
      </p:pic>
      <p:pic>
        <p:nvPicPr>
          <p:cNvPr id="187" name="Gráfico 186" descr="Mulher com preenchimento sólido">
            <a:extLst>
              <a:ext uri="{FF2B5EF4-FFF2-40B4-BE49-F238E27FC236}">
                <a16:creationId xmlns:a16="http://schemas.microsoft.com/office/drawing/2014/main" id="{3322FA25-3EFD-3898-D658-24BE7FF35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9346" y="5497311"/>
            <a:ext cx="468000" cy="468000"/>
          </a:xfrm>
          <a:prstGeom prst="rect">
            <a:avLst/>
          </a:prstGeom>
        </p:spPr>
      </p:pic>
      <p:pic>
        <p:nvPicPr>
          <p:cNvPr id="188" name="Gráfico 187" descr="Mulher com preenchimento sólido">
            <a:extLst>
              <a:ext uri="{FF2B5EF4-FFF2-40B4-BE49-F238E27FC236}">
                <a16:creationId xmlns:a16="http://schemas.microsoft.com/office/drawing/2014/main" id="{797E9B2E-E274-C196-BAC3-8701B36F9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2440" y="5496944"/>
            <a:ext cx="468000" cy="468000"/>
          </a:xfrm>
          <a:prstGeom prst="rect">
            <a:avLst/>
          </a:prstGeom>
        </p:spPr>
      </p:pic>
      <p:pic>
        <p:nvPicPr>
          <p:cNvPr id="189" name="Gráfico 188" descr="Mulher com preenchimento sólido">
            <a:extLst>
              <a:ext uri="{FF2B5EF4-FFF2-40B4-BE49-F238E27FC236}">
                <a16:creationId xmlns:a16="http://schemas.microsoft.com/office/drawing/2014/main" id="{29FCCAD4-E4FF-D840-798A-A13A314BB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516" y="5496944"/>
            <a:ext cx="468000" cy="468000"/>
          </a:xfrm>
          <a:prstGeom prst="rect">
            <a:avLst/>
          </a:prstGeom>
        </p:spPr>
      </p:pic>
      <p:graphicFrame>
        <p:nvGraphicFramePr>
          <p:cNvPr id="190" name="Tabela 190">
            <a:extLst>
              <a:ext uri="{FF2B5EF4-FFF2-40B4-BE49-F238E27FC236}">
                <a16:creationId xmlns:a16="http://schemas.microsoft.com/office/drawing/2014/main" id="{4FB8236E-5191-77FF-5569-EE2E18BC6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6852"/>
              </p:ext>
            </p:extLst>
          </p:nvPr>
        </p:nvGraphicFramePr>
        <p:xfrm>
          <a:off x="4868400" y="2687320"/>
          <a:ext cx="556675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9">
                  <a:extLst>
                    <a:ext uri="{9D8B030D-6E8A-4147-A177-3AD203B41FA5}">
                      <a16:colId xmlns:a16="http://schemas.microsoft.com/office/drawing/2014/main" val="3567051520"/>
                    </a:ext>
                  </a:extLst>
                </a:gridCol>
                <a:gridCol w="1391689">
                  <a:extLst>
                    <a:ext uri="{9D8B030D-6E8A-4147-A177-3AD203B41FA5}">
                      <a16:colId xmlns:a16="http://schemas.microsoft.com/office/drawing/2014/main" val="288064463"/>
                    </a:ext>
                  </a:extLst>
                </a:gridCol>
                <a:gridCol w="1391689">
                  <a:extLst>
                    <a:ext uri="{9D8B030D-6E8A-4147-A177-3AD203B41FA5}">
                      <a16:colId xmlns:a16="http://schemas.microsoft.com/office/drawing/2014/main" val="1710895278"/>
                    </a:ext>
                  </a:extLst>
                </a:gridCol>
                <a:gridCol w="1391689">
                  <a:extLst>
                    <a:ext uri="{9D8B030D-6E8A-4147-A177-3AD203B41FA5}">
                      <a16:colId xmlns:a16="http://schemas.microsoft.com/office/drawing/2014/main" val="39954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População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Amostra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91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5,4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0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1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70573"/>
                  </a:ext>
                </a:extLst>
              </a:tr>
            </a:tbl>
          </a:graphicData>
        </a:graphic>
      </p:graphicFrame>
      <p:pic>
        <p:nvPicPr>
          <p:cNvPr id="191" name="Gráfico 190" descr="Homem com preenchimento sólido">
            <a:extLst>
              <a:ext uri="{FF2B5EF4-FFF2-40B4-BE49-F238E27FC236}">
                <a16:creationId xmlns:a16="http://schemas.microsoft.com/office/drawing/2014/main" id="{89B4A340-6FA9-F78E-2620-FFE350232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1148" y="4822105"/>
            <a:ext cx="468000" cy="468000"/>
          </a:xfrm>
          <a:prstGeom prst="rect">
            <a:avLst/>
          </a:prstGeom>
        </p:spPr>
      </p:pic>
      <p:pic>
        <p:nvPicPr>
          <p:cNvPr id="192" name="Gráfico 191" descr="Homem com preenchimento sólido">
            <a:extLst>
              <a:ext uri="{FF2B5EF4-FFF2-40B4-BE49-F238E27FC236}">
                <a16:creationId xmlns:a16="http://schemas.microsoft.com/office/drawing/2014/main" id="{D7846CD7-4F42-0323-7A48-C195AD473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3888" y="4822105"/>
            <a:ext cx="468000" cy="468000"/>
          </a:xfrm>
          <a:prstGeom prst="rect">
            <a:avLst/>
          </a:prstGeom>
        </p:spPr>
      </p:pic>
      <p:pic>
        <p:nvPicPr>
          <p:cNvPr id="193" name="Gráfico 192" descr="Homem com preenchimento sólido">
            <a:extLst>
              <a:ext uri="{FF2B5EF4-FFF2-40B4-BE49-F238E27FC236}">
                <a16:creationId xmlns:a16="http://schemas.microsoft.com/office/drawing/2014/main" id="{699C7EFC-F3C7-E665-2EED-DF9350B20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6213" y="4822105"/>
            <a:ext cx="468000" cy="468000"/>
          </a:xfrm>
          <a:prstGeom prst="rect">
            <a:avLst/>
          </a:prstGeom>
        </p:spPr>
      </p:pic>
      <p:pic>
        <p:nvPicPr>
          <p:cNvPr id="194" name="Gráfico 193" descr="Homem com preenchimento sólido">
            <a:extLst>
              <a:ext uri="{FF2B5EF4-FFF2-40B4-BE49-F238E27FC236}">
                <a16:creationId xmlns:a16="http://schemas.microsoft.com/office/drawing/2014/main" id="{A9C15434-FF8B-CF3E-995C-5779D9D24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8953" y="4822105"/>
            <a:ext cx="468000" cy="468000"/>
          </a:xfrm>
          <a:prstGeom prst="rect">
            <a:avLst/>
          </a:prstGeom>
        </p:spPr>
      </p:pic>
      <p:pic>
        <p:nvPicPr>
          <p:cNvPr id="195" name="Gráfico 194" descr="Homem com preenchimento sólido">
            <a:extLst>
              <a:ext uri="{FF2B5EF4-FFF2-40B4-BE49-F238E27FC236}">
                <a16:creationId xmlns:a16="http://schemas.microsoft.com/office/drawing/2014/main" id="{0CC91883-0E37-1582-5E60-D85E067E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456" y="4822105"/>
            <a:ext cx="468000" cy="468000"/>
          </a:xfrm>
          <a:prstGeom prst="rect">
            <a:avLst/>
          </a:prstGeom>
        </p:spPr>
      </p:pic>
      <p:pic>
        <p:nvPicPr>
          <p:cNvPr id="196" name="Gráfico 195" descr="Mulher com preenchimento sólido">
            <a:extLst>
              <a:ext uri="{FF2B5EF4-FFF2-40B4-BE49-F238E27FC236}">
                <a16:creationId xmlns:a16="http://schemas.microsoft.com/office/drawing/2014/main" id="{64140CC3-8F2D-4357-E84F-04F7FF705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6240" y="5497923"/>
            <a:ext cx="468000" cy="468000"/>
          </a:xfrm>
          <a:prstGeom prst="rect">
            <a:avLst/>
          </a:prstGeom>
        </p:spPr>
      </p:pic>
      <p:pic>
        <p:nvPicPr>
          <p:cNvPr id="197" name="Gráfico 196" descr="Mulher com preenchimento sólido">
            <a:extLst>
              <a:ext uri="{FF2B5EF4-FFF2-40B4-BE49-F238E27FC236}">
                <a16:creationId xmlns:a16="http://schemas.microsoft.com/office/drawing/2014/main" id="{EC6B5B46-F600-6292-9709-F845D57FD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9410" y="5499471"/>
            <a:ext cx="468000" cy="468000"/>
          </a:xfrm>
          <a:prstGeom prst="rect">
            <a:avLst/>
          </a:prstGeom>
        </p:spPr>
      </p:pic>
      <p:pic>
        <p:nvPicPr>
          <p:cNvPr id="198" name="Gráfico 197" descr="Mulher com preenchimento sólido">
            <a:extLst>
              <a:ext uri="{FF2B5EF4-FFF2-40B4-BE49-F238E27FC236}">
                <a16:creationId xmlns:a16="http://schemas.microsoft.com/office/drawing/2014/main" id="{06EEE8E5-B659-C1CC-0175-F4034FB4A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3146" y="5497923"/>
            <a:ext cx="468000" cy="468000"/>
          </a:xfrm>
          <a:prstGeom prst="rect">
            <a:avLst/>
          </a:prstGeom>
        </p:spPr>
      </p:pic>
      <p:pic>
        <p:nvPicPr>
          <p:cNvPr id="199" name="Gráfico 198" descr="Mulher com preenchimento sólido">
            <a:extLst>
              <a:ext uri="{FF2B5EF4-FFF2-40B4-BE49-F238E27FC236}">
                <a16:creationId xmlns:a16="http://schemas.microsoft.com/office/drawing/2014/main" id="{8414EF72-FCEC-7A3A-3505-BDA2F6999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1374" y="549637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1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B896BC8-0EEF-D5BF-EF18-DA0B63E3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20" y="269364"/>
            <a:ext cx="5566756" cy="8489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latin typeface="Comic Sans MS" panose="030F0702030302020204" pitchFamily="66" charset="0"/>
              </a:rPr>
              <a:t>Amostragem Sistemática</a:t>
            </a:r>
          </a:p>
        </p:txBody>
      </p:sp>
      <p:pic>
        <p:nvPicPr>
          <p:cNvPr id="28" name="Gráfico 27" descr="Casa estrutura de tópicos">
            <a:extLst>
              <a:ext uri="{FF2B5EF4-FFF2-40B4-BE49-F238E27FC236}">
                <a16:creationId xmlns:a16="http://schemas.microsoft.com/office/drawing/2014/main" id="{59E2CC4F-7854-3F9C-0E62-FE97102EC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564" y="1179905"/>
            <a:ext cx="540000" cy="540000"/>
          </a:xfrm>
          <a:prstGeom prst="rect">
            <a:avLst/>
          </a:prstGeom>
        </p:spPr>
      </p:pic>
      <p:pic>
        <p:nvPicPr>
          <p:cNvPr id="30" name="Gráfico 29" descr="Casa estrutura de tópicos">
            <a:extLst>
              <a:ext uri="{FF2B5EF4-FFF2-40B4-BE49-F238E27FC236}">
                <a16:creationId xmlns:a16="http://schemas.microsoft.com/office/drawing/2014/main" id="{8C12E89A-473B-2B01-DF86-EB145CFC0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164" y="1179905"/>
            <a:ext cx="540000" cy="540000"/>
          </a:xfrm>
          <a:prstGeom prst="rect">
            <a:avLst/>
          </a:prstGeom>
        </p:spPr>
      </p:pic>
      <p:pic>
        <p:nvPicPr>
          <p:cNvPr id="32" name="Gráfico 31" descr="Casa estrutura de tópicos">
            <a:extLst>
              <a:ext uri="{FF2B5EF4-FFF2-40B4-BE49-F238E27FC236}">
                <a16:creationId xmlns:a16="http://schemas.microsoft.com/office/drawing/2014/main" id="{3DE9842D-02ED-37BB-C4CE-B10956DB1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764" y="1179905"/>
            <a:ext cx="540000" cy="540000"/>
          </a:xfrm>
          <a:prstGeom prst="rect">
            <a:avLst/>
          </a:prstGeom>
        </p:spPr>
      </p:pic>
      <p:pic>
        <p:nvPicPr>
          <p:cNvPr id="35" name="Gráfico 34" descr="Casa estrutura de tópicos">
            <a:extLst>
              <a:ext uri="{FF2B5EF4-FFF2-40B4-BE49-F238E27FC236}">
                <a16:creationId xmlns:a16="http://schemas.microsoft.com/office/drawing/2014/main" id="{8AFAFE2E-FC07-4AFF-4806-7E211339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64" y="1179905"/>
            <a:ext cx="540000" cy="540000"/>
          </a:xfrm>
          <a:prstGeom prst="rect">
            <a:avLst/>
          </a:prstGeom>
        </p:spPr>
      </p:pic>
      <p:pic>
        <p:nvPicPr>
          <p:cNvPr id="36" name="Gráfico 35" descr="Casa estrutura de tópicos">
            <a:extLst>
              <a:ext uri="{FF2B5EF4-FFF2-40B4-BE49-F238E27FC236}">
                <a16:creationId xmlns:a16="http://schemas.microsoft.com/office/drawing/2014/main" id="{10B95324-E3C9-6FAB-B57D-22603372E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5964" y="1179905"/>
            <a:ext cx="540000" cy="540000"/>
          </a:xfrm>
          <a:prstGeom prst="rect">
            <a:avLst/>
          </a:prstGeom>
        </p:spPr>
      </p:pic>
      <p:pic>
        <p:nvPicPr>
          <p:cNvPr id="37" name="Gráfico 36" descr="Casa estrutura de tópicos">
            <a:extLst>
              <a:ext uri="{FF2B5EF4-FFF2-40B4-BE49-F238E27FC236}">
                <a16:creationId xmlns:a16="http://schemas.microsoft.com/office/drawing/2014/main" id="{4E570184-F8D1-D0C6-F488-7E79B1AEC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424" y="1179905"/>
            <a:ext cx="540000" cy="540000"/>
          </a:xfrm>
          <a:prstGeom prst="rect">
            <a:avLst/>
          </a:prstGeom>
        </p:spPr>
      </p:pic>
      <p:pic>
        <p:nvPicPr>
          <p:cNvPr id="38" name="Gráfico 37" descr="Casa estrutura de tópicos">
            <a:extLst>
              <a:ext uri="{FF2B5EF4-FFF2-40B4-BE49-F238E27FC236}">
                <a16:creationId xmlns:a16="http://schemas.microsoft.com/office/drawing/2014/main" id="{1C2827D4-141A-3A59-2FB7-DE643A2AF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884" y="1179905"/>
            <a:ext cx="540000" cy="540000"/>
          </a:xfrm>
          <a:prstGeom prst="rect">
            <a:avLst/>
          </a:prstGeom>
        </p:spPr>
      </p:pic>
      <p:pic>
        <p:nvPicPr>
          <p:cNvPr id="39" name="Gráfico 38" descr="Casa estrutura de tópicos">
            <a:extLst>
              <a:ext uri="{FF2B5EF4-FFF2-40B4-BE49-F238E27FC236}">
                <a16:creationId xmlns:a16="http://schemas.microsoft.com/office/drawing/2014/main" id="{8C526733-3201-E075-9C4F-E6E8A685A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4344" y="1179905"/>
            <a:ext cx="540000" cy="540000"/>
          </a:xfrm>
          <a:prstGeom prst="rect">
            <a:avLst/>
          </a:prstGeom>
        </p:spPr>
      </p:pic>
      <p:pic>
        <p:nvPicPr>
          <p:cNvPr id="40" name="Gráfico 39" descr="Casa estrutura de tópicos">
            <a:extLst>
              <a:ext uri="{FF2B5EF4-FFF2-40B4-BE49-F238E27FC236}">
                <a16:creationId xmlns:a16="http://schemas.microsoft.com/office/drawing/2014/main" id="{F994E346-6D2E-3CBD-2967-5100493B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3804" y="1179905"/>
            <a:ext cx="540000" cy="540000"/>
          </a:xfrm>
          <a:prstGeom prst="rect">
            <a:avLst/>
          </a:prstGeom>
        </p:spPr>
      </p:pic>
      <p:pic>
        <p:nvPicPr>
          <p:cNvPr id="41" name="Gráfico 40" descr="Casa estrutura de tópicos">
            <a:extLst>
              <a:ext uri="{FF2B5EF4-FFF2-40B4-BE49-F238E27FC236}">
                <a16:creationId xmlns:a16="http://schemas.microsoft.com/office/drawing/2014/main" id="{B5CDD466-A6E1-A808-803F-8EA89125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1792" y="1179905"/>
            <a:ext cx="540000" cy="540000"/>
          </a:xfrm>
          <a:prstGeom prst="rect">
            <a:avLst/>
          </a:prstGeom>
        </p:spPr>
      </p:pic>
      <p:pic>
        <p:nvPicPr>
          <p:cNvPr id="42" name="Gráfico 41" descr="Casa estrutura de tópicos">
            <a:extLst>
              <a:ext uri="{FF2B5EF4-FFF2-40B4-BE49-F238E27FC236}">
                <a16:creationId xmlns:a16="http://schemas.microsoft.com/office/drawing/2014/main" id="{233E5A64-4A95-E483-001E-110D12F11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564" y="1781451"/>
            <a:ext cx="540000" cy="540000"/>
          </a:xfrm>
          <a:prstGeom prst="rect">
            <a:avLst/>
          </a:prstGeom>
        </p:spPr>
      </p:pic>
      <p:pic>
        <p:nvPicPr>
          <p:cNvPr id="43" name="Gráfico 42" descr="Casa estrutura de tópicos">
            <a:extLst>
              <a:ext uri="{FF2B5EF4-FFF2-40B4-BE49-F238E27FC236}">
                <a16:creationId xmlns:a16="http://schemas.microsoft.com/office/drawing/2014/main" id="{BFA2D3FA-495B-65F8-5A1E-7E4F7BF2A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164" y="1781451"/>
            <a:ext cx="540000" cy="540000"/>
          </a:xfrm>
          <a:prstGeom prst="rect">
            <a:avLst/>
          </a:prstGeom>
        </p:spPr>
      </p:pic>
      <p:pic>
        <p:nvPicPr>
          <p:cNvPr id="44" name="Gráfico 43" descr="Casa estrutura de tópicos">
            <a:extLst>
              <a:ext uri="{FF2B5EF4-FFF2-40B4-BE49-F238E27FC236}">
                <a16:creationId xmlns:a16="http://schemas.microsoft.com/office/drawing/2014/main" id="{1E1CCBBC-6634-51DB-EB66-CD5BC777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764" y="1781451"/>
            <a:ext cx="540000" cy="540000"/>
          </a:xfrm>
          <a:prstGeom prst="rect">
            <a:avLst/>
          </a:prstGeom>
        </p:spPr>
      </p:pic>
      <p:pic>
        <p:nvPicPr>
          <p:cNvPr id="45" name="Gráfico 44" descr="Casa estrutura de tópicos">
            <a:extLst>
              <a:ext uri="{FF2B5EF4-FFF2-40B4-BE49-F238E27FC236}">
                <a16:creationId xmlns:a16="http://schemas.microsoft.com/office/drawing/2014/main" id="{3366BF8B-2CA0-0482-D981-57DA89153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64" y="1781451"/>
            <a:ext cx="540000" cy="540000"/>
          </a:xfrm>
          <a:prstGeom prst="rect">
            <a:avLst/>
          </a:prstGeom>
        </p:spPr>
      </p:pic>
      <p:pic>
        <p:nvPicPr>
          <p:cNvPr id="46" name="Gráfico 45" descr="Casa estrutura de tópicos">
            <a:extLst>
              <a:ext uri="{FF2B5EF4-FFF2-40B4-BE49-F238E27FC236}">
                <a16:creationId xmlns:a16="http://schemas.microsoft.com/office/drawing/2014/main" id="{1FA32BF1-AC79-67B0-7C25-DA5F0F335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5964" y="1781451"/>
            <a:ext cx="540000" cy="540000"/>
          </a:xfrm>
          <a:prstGeom prst="rect">
            <a:avLst/>
          </a:prstGeom>
        </p:spPr>
      </p:pic>
      <p:pic>
        <p:nvPicPr>
          <p:cNvPr id="47" name="Gráfico 46" descr="Casa estrutura de tópicos">
            <a:extLst>
              <a:ext uri="{FF2B5EF4-FFF2-40B4-BE49-F238E27FC236}">
                <a16:creationId xmlns:a16="http://schemas.microsoft.com/office/drawing/2014/main" id="{1C3507CF-6726-2C99-DDA9-EC5815F5C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424" y="1781451"/>
            <a:ext cx="540000" cy="540000"/>
          </a:xfrm>
          <a:prstGeom prst="rect">
            <a:avLst/>
          </a:prstGeom>
        </p:spPr>
      </p:pic>
      <p:pic>
        <p:nvPicPr>
          <p:cNvPr id="48" name="Gráfico 47" descr="Casa estrutura de tópicos">
            <a:extLst>
              <a:ext uri="{FF2B5EF4-FFF2-40B4-BE49-F238E27FC236}">
                <a16:creationId xmlns:a16="http://schemas.microsoft.com/office/drawing/2014/main" id="{877B6BA5-A227-E519-5DDC-64A22D5C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884" y="1781451"/>
            <a:ext cx="540000" cy="540000"/>
          </a:xfrm>
          <a:prstGeom prst="rect">
            <a:avLst/>
          </a:prstGeom>
        </p:spPr>
      </p:pic>
      <p:pic>
        <p:nvPicPr>
          <p:cNvPr id="49" name="Gráfico 48" descr="Casa estrutura de tópicos">
            <a:extLst>
              <a:ext uri="{FF2B5EF4-FFF2-40B4-BE49-F238E27FC236}">
                <a16:creationId xmlns:a16="http://schemas.microsoft.com/office/drawing/2014/main" id="{F62328C0-9C58-3B39-B85D-22C56D3AB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4344" y="1781451"/>
            <a:ext cx="540000" cy="540000"/>
          </a:xfrm>
          <a:prstGeom prst="rect">
            <a:avLst/>
          </a:prstGeom>
        </p:spPr>
      </p:pic>
      <p:pic>
        <p:nvPicPr>
          <p:cNvPr id="50" name="Gráfico 49" descr="Casa estrutura de tópicos">
            <a:extLst>
              <a:ext uri="{FF2B5EF4-FFF2-40B4-BE49-F238E27FC236}">
                <a16:creationId xmlns:a16="http://schemas.microsoft.com/office/drawing/2014/main" id="{453B66BD-7DCA-95AB-9F23-6713D8F41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3804" y="1781451"/>
            <a:ext cx="540000" cy="540000"/>
          </a:xfrm>
          <a:prstGeom prst="rect">
            <a:avLst/>
          </a:prstGeom>
        </p:spPr>
      </p:pic>
      <p:pic>
        <p:nvPicPr>
          <p:cNvPr id="51" name="Gráfico 50" descr="Casa estrutura de tópicos">
            <a:extLst>
              <a:ext uri="{FF2B5EF4-FFF2-40B4-BE49-F238E27FC236}">
                <a16:creationId xmlns:a16="http://schemas.microsoft.com/office/drawing/2014/main" id="{039A2D3E-D045-06D8-3C2D-53101A9E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1792" y="1781451"/>
            <a:ext cx="540000" cy="540000"/>
          </a:xfrm>
          <a:prstGeom prst="rect">
            <a:avLst/>
          </a:prstGeom>
        </p:spPr>
      </p:pic>
      <p:pic>
        <p:nvPicPr>
          <p:cNvPr id="52" name="Gráfico 51" descr="Casa estrutura de tópicos">
            <a:extLst>
              <a:ext uri="{FF2B5EF4-FFF2-40B4-BE49-F238E27FC236}">
                <a16:creationId xmlns:a16="http://schemas.microsoft.com/office/drawing/2014/main" id="{A85B7C39-6CDD-77AA-5731-2AAD7E62E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564" y="2321451"/>
            <a:ext cx="540000" cy="540000"/>
          </a:xfrm>
          <a:prstGeom prst="rect">
            <a:avLst/>
          </a:prstGeom>
        </p:spPr>
      </p:pic>
      <p:pic>
        <p:nvPicPr>
          <p:cNvPr id="53" name="Gráfico 52" descr="Casa estrutura de tópicos">
            <a:extLst>
              <a:ext uri="{FF2B5EF4-FFF2-40B4-BE49-F238E27FC236}">
                <a16:creationId xmlns:a16="http://schemas.microsoft.com/office/drawing/2014/main" id="{1CAA92B0-1D56-92BA-7370-9C7EB451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164" y="2321451"/>
            <a:ext cx="540000" cy="540000"/>
          </a:xfrm>
          <a:prstGeom prst="rect">
            <a:avLst/>
          </a:prstGeom>
        </p:spPr>
      </p:pic>
      <p:pic>
        <p:nvPicPr>
          <p:cNvPr id="54" name="Gráfico 53" descr="Casa estrutura de tópicos">
            <a:extLst>
              <a:ext uri="{FF2B5EF4-FFF2-40B4-BE49-F238E27FC236}">
                <a16:creationId xmlns:a16="http://schemas.microsoft.com/office/drawing/2014/main" id="{6ED5EA2A-C7A1-BC8B-FA91-9A5F7682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764" y="2321451"/>
            <a:ext cx="540000" cy="540000"/>
          </a:xfrm>
          <a:prstGeom prst="rect">
            <a:avLst/>
          </a:prstGeom>
        </p:spPr>
      </p:pic>
      <p:pic>
        <p:nvPicPr>
          <p:cNvPr id="55" name="Gráfico 54" descr="Casa estrutura de tópicos">
            <a:extLst>
              <a:ext uri="{FF2B5EF4-FFF2-40B4-BE49-F238E27FC236}">
                <a16:creationId xmlns:a16="http://schemas.microsoft.com/office/drawing/2014/main" id="{5D57AC0F-5F1D-99B7-23FE-4417F58EC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64" y="2321451"/>
            <a:ext cx="540000" cy="540000"/>
          </a:xfrm>
          <a:prstGeom prst="rect">
            <a:avLst/>
          </a:prstGeom>
        </p:spPr>
      </p:pic>
      <p:pic>
        <p:nvPicPr>
          <p:cNvPr id="56" name="Gráfico 55" descr="Casa estrutura de tópicos">
            <a:extLst>
              <a:ext uri="{FF2B5EF4-FFF2-40B4-BE49-F238E27FC236}">
                <a16:creationId xmlns:a16="http://schemas.microsoft.com/office/drawing/2014/main" id="{63EDA2F1-6ADC-2939-355B-2BF28F7F0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5964" y="2321451"/>
            <a:ext cx="540000" cy="540000"/>
          </a:xfrm>
          <a:prstGeom prst="rect">
            <a:avLst/>
          </a:prstGeom>
        </p:spPr>
      </p:pic>
      <p:pic>
        <p:nvPicPr>
          <p:cNvPr id="57" name="Gráfico 56" descr="Casa estrutura de tópicos">
            <a:extLst>
              <a:ext uri="{FF2B5EF4-FFF2-40B4-BE49-F238E27FC236}">
                <a16:creationId xmlns:a16="http://schemas.microsoft.com/office/drawing/2014/main" id="{B7D015D9-9B7F-271F-6446-4D8B30288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424" y="2321451"/>
            <a:ext cx="540000" cy="540000"/>
          </a:xfrm>
          <a:prstGeom prst="rect">
            <a:avLst/>
          </a:prstGeom>
        </p:spPr>
      </p:pic>
      <p:pic>
        <p:nvPicPr>
          <p:cNvPr id="58" name="Gráfico 57" descr="Casa estrutura de tópicos">
            <a:extLst>
              <a:ext uri="{FF2B5EF4-FFF2-40B4-BE49-F238E27FC236}">
                <a16:creationId xmlns:a16="http://schemas.microsoft.com/office/drawing/2014/main" id="{82CD6E7B-6D2F-C535-CE1F-94439BCF9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884" y="2321451"/>
            <a:ext cx="540000" cy="540000"/>
          </a:xfrm>
          <a:prstGeom prst="rect">
            <a:avLst/>
          </a:prstGeom>
        </p:spPr>
      </p:pic>
      <p:pic>
        <p:nvPicPr>
          <p:cNvPr id="59" name="Gráfico 58" descr="Casa estrutura de tópicos">
            <a:extLst>
              <a:ext uri="{FF2B5EF4-FFF2-40B4-BE49-F238E27FC236}">
                <a16:creationId xmlns:a16="http://schemas.microsoft.com/office/drawing/2014/main" id="{351F1CBC-899A-54F6-C44C-78BFCF2B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4344" y="2321451"/>
            <a:ext cx="540000" cy="540000"/>
          </a:xfrm>
          <a:prstGeom prst="rect">
            <a:avLst/>
          </a:prstGeom>
        </p:spPr>
      </p:pic>
      <p:pic>
        <p:nvPicPr>
          <p:cNvPr id="60" name="Gráfico 59" descr="Casa estrutura de tópicos">
            <a:extLst>
              <a:ext uri="{FF2B5EF4-FFF2-40B4-BE49-F238E27FC236}">
                <a16:creationId xmlns:a16="http://schemas.microsoft.com/office/drawing/2014/main" id="{44C2B9D3-EF04-6576-03BB-66EC2E24D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3804" y="2321451"/>
            <a:ext cx="540000" cy="540000"/>
          </a:xfrm>
          <a:prstGeom prst="rect">
            <a:avLst/>
          </a:prstGeom>
        </p:spPr>
      </p:pic>
      <p:pic>
        <p:nvPicPr>
          <p:cNvPr id="61" name="Gráfico 60" descr="Casa estrutura de tópicos">
            <a:extLst>
              <a:ext uri="{FF2B5EF4-FFF2-40B4-BE49-F238E27FC236}">
                <a16:creationId xmlns:a16="http://schemas.microsoft.com/office/drawing/2014/main" id="{CDF9D611-78A4-E1E1-76B3-F26C6215D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1792" y="2321451"/>
            <a:ext cx="540000" cy="540000"/>
          </a:xfrm>
          <a:prstGeom prst="rect">
            <a:avLst/>
          </a:prstGeom>
        </p:spPr>
      </p:pic>
      <p:pic>
        <p:nvPicPr>
          <p:cNvPr id="62" name="Gráfico 61" descr="Casa estrutura de tópicos">
            <a:extLst>
              <a:ext uri="{FF2B5EF4-FFF2-40B4-BE49-F238E27FC236}">
                <a16:creationId xmlns:a16="http://schemas.microsoft.com/office/drawing/2014/main" id="{D58875D9-DAF9-2C96-63CB-F0528988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756" y="2866140"/>
            <a:ext cx="540000" cy="540000"/>
          </a:xfrm>
          <a:prstGeom prst="rect">
            <a:avLst/>
          </a:prstGeom>
        </p:spPr>
      </p:pic>
      <p:pic>
        <p:nvPicPr>
          <p:cNvPr id="63" name="Gráfico 62" descr="Casa estrutura de tópicos">
            <a:extLst>
              <a:ext uri="{FF2B5EF4-FFF2-40B4-BE49-F238E27FC236}">
                <a16:creationId xmlns:a16="http://schemas.microsoft.com/office/drawing/2014/main" id="{68E63E84-1CA4-B338-EDDB-2CB917FF9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356" y="2866140"/>
            <a:ext cx="540000" cy="540000"/>
          </a:xfrm>
          <a:prstGeom prst="rect">
            <a:avLst/>
          </a:prstGeom>
        </p:spPr>
      </p:pic>
      <p:pic>
        <p:nvPicPr>
          <p:cNvPr id="64" name="Gráfico 63" descr="Casa estrutura de tópicos">
            <a:extLst>
              <a:ext uri="{FF2B5EF4-FFF2-40B4-BE49-F238E27FC236}">
                <a16:creationId xmlns:a16="http://schemas.microsoft.com/office/drawing/2014/main" id="{377821E8-0D62-3A79-01A1-CC4DE590E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956" y="2866140"/>
            <a:ext cx="540000" cy="540000"/>
          </a:xfrm>
          <a:prstGeom prst="rect">
            <a:avLst/>
          </a:prstGeom>
        </p:spPr>
      </p:pic>
      <p:pic>
        <p:nvPicPr>
          <p:cNvPr id="65" name="Gráfico 64" descr="Casa estrutura de tópicos">
            <a:extLst>
              <a:ext uri="{FF2B5EF4-FFF2-40B4-BE49-F238E27FC236}">
                <a16:creationId xmlns:a16="http://schemas.microsoft.com/office/drawing/2014/main" id="{860B80A3-56E3-4961-B04A-65378E3CD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7556" y="2866140"/>
            <a:ext cx="540000" cy="540000"/>
          </a:xfrm>
          <a:prstGeom prst="rect">
            <a:avLst/>
          </a:prstGeom>
        </p:spPr>
      </p:pic>
      <p:pic>
        <p:nvPicPr>
          <p:cNvPr id="66" name="Gráfico 65" descr="Casa estrutura de tópicos">
            <a:extLst>
              <a:ext uri="{FF2B5EF4-FFF2-40B4-BE49-F238E27FC236}">
                <a16:creationId xmlns:a16="http://schemas.microsoft.com/office/drawing/2014/main" id="{6E00640F-C231-2719-88A5-4289DAA5E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4156" y="2866140"/>
            <a:ext cx="540000" cy="540000"/>
          </a:xfrm>
          <a:prstGeom prst="rect">
            <a:avLst/>
          </a:prstGeom>
        </p:spPr>
      </p:pic>
      <p:pic>
        <p:nvPicPr>
          <p:cNvPr id="67" name="Gráfico 66" descr="Casa estrutura de tópicos">
            <a:extLst>
              <a:ext uri="{FF2B5EF4-FFF2-40B4-BE49-F238E27FC236}">
                <a16:creationId xmlns:a16="http://schemas.microsoft.com/office/drawing/2014/main" id="{14EB2EE0-4583-00F6-9DE5-73D0E3D4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616" y="2866140"/>
            <a:ext cx="540000" cy="540000"/>
          </a:xfrm>
          <a:prstGeom prst="rect">
            <a:avLst/>
          </a:prstGeom>
        </p:spPr>
      </p:pic>
      <p:pic>
        <p:nvPicPr>
          <p:cNvPr id="68" name="Gráfico 67" descr="Casa estrutura de tópicos">
            <a:extLst>
              <a:ext uri="{FF2B5EF4-FFF2-40B4-BE49-F238E27FC236}">
                <a16:creationId xmlns:a16="http://schemas.microsoft.com/office/drawing/2014/main" id="{ACF40F00-4DD7-CC20-5743-89DC0F31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076" y="2866140"/>
            <a:ext cx="540000" cy="540000"/>
          </a:xfrm>
          <a:prstGeom prst="rect">
            <a:avLst/>
          </a:prstGeom>
        </p:spPr>
      </p:pic>
      <p:pic>
        <p:nvPicPr>
          <p:cNvPr id="69" name="Gráfico 68" descr="Casa estrutura de tópicos">
            <a:extLst>
              <a:ext uri="{FF2B5EF4-FFF2-40B4-BE49-F238E27FC236}">
                <a16:creationId xmlns:a16="http://schemas.microsoft.com/office/drawing/2014/main" id="{EC06BF52-8E72-4E45-3AB3-A99D9FA0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2536" y="2866140"/>
            <a:ext cx="540000" cy="540000"/>
          </a:xfrm>
          <a:prstGeom prst="rect">
            <a:avLst/>
          </a:prstGeom>
        </p:spPr>
      </p:pic>
      <p:pic>
        <p:nvPicPr>
          <p:cNvPr id="70" name="Gráfico 69" descr="Casa estrutura de tópicos">
            <a:extLst>
              <a:ext uri="{FF2B5EF4-FFF2-40B4-BE49-F238E27FC236}">
                <a16:creationId xmlns:a16="http://schemas.microsoft.com/office/drawing/2014/main" id="{2D98BAB8-1572-F46E-82AA-6B8EC3F8C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1996" y="2866140"/>
            <a:ext cx="540000" cy="540000"/>
          </a:xfrm>
          <a:prstGeom prst="rect">
            <a:avLst/>
          </a:prstGeom>
        </p:spPr>
      </p:pic>
      <p:pic>
        <p:nvPicPr>
          <p:cNvPr id="71" name="Gráfico 70" descr="Casa estrutura de tópicos">
            <a:extLst>
              <a:ext uri="{FF2B5EF4-FFF2-40B4-BE49-F238E27FC236}">
                <a16:creationId xmlns:a16="http://schemas.microsoft.com/office/drawing/2014/main" id="{5C95111B-71E6-3A6A-E014-2FCD2CB4B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9984" y="2866140"/>
            <a:ext cx="540000" cy="540000"/>
          </a:xfrm>
          <a:prstGeom prst="rect">
            <a:avLst/>
          </a:prstGeom>
        </p:spPr>
      </p:pic>
      <p:pic>
        <p:nvPicPr>
          <p:cNvPr id="72" name="Gráfico 71" descr="Casa estrutura de tópicos">
            <a:extLst>
              <a:ext uri="{FF2B5EF4-FFF2-40B4-BE49-F238E27FC236}">
                <a16:creationId xmlns:a16="http://schemas.microsoft.com/office/drawing/2014/main" id="{FA630F51-EDA0-C952-1A1A-FEC503A9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756" y="3456550"/>
            <a:ext cx="540000" cy="540000"/>
          </a:xfrm>
          <a:prstGeom prst="rect">
            <a:avLst/>
          </a:prstGeom>
        </p:spPr>
      </p:pic>
      <p:pic>
        <p:nvPicPr>
          <p:cNvPr id="73" name="Gráfico 72" descr="Casa estrutura de tópicos">
            <a:extLst>
              <a:ext uri="{FF2B5EF4-FFF2-40B4-BE49-F238E27FC236}">
                <a16:creationId xmlns:a16="http://schemas.microsoft.com/office/drawing/2014/main" id="{782A3309-BEC8-38E5-4274-6D18E6933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356" y="3456550"/>
            <a:ext cx="540000" cy="540000"/>
          </a:xfrm>
          <a:prstGeom prst="rect">
            <a:avLst/>
          </a:prstGeom>
        </p:spPr>
      </p:pic>
      <p:pic>
        <p:nvPicPr>
          <p:cNvPr id="74" name="Gráfico 73" descr="Casa estrutura de tópicos">
            <a:extLst>
              <a:ext uri="{FF2B5EF4-FFF2-40B4-BE49-F238E27FC236}">
                <a16:creationId xmlns:a16="http://schemas.microsoft.com/office/drawing/2014/main" id="{3281D352-36A3-3EDC-26BD-1B5C6705B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956" y="3456550"/>
            <a:ext cx="540000" cy="540000"/>
          </a:xfrm>
          <a:prstGeom prst="rect">
            <a:avLst/>
          </a:prstGeom>
        </p:spPr>
      </p:pic>
      <p:pic>
        <p:nvPicPr>
          <p:cNvPr id="75" name="Gráfico 74" descr="Casa estrutura de tópicos">
            <a:extLst>
              <a:ext uri="{FF2B5EF4-FFF2-40B4-BE49-F238E27FC236}">
                <a16:creationId xmlns:a16="http://schemas.microsoft.com/office/drawing/2014/main" id="{45243161-5639-B78C-14FF-EE2F6D637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7556" y="3456550"/>
            <a:ext cx="540000" cy="540000"/>
          </a:xfrm>
          <a:prstGeom prst="rect">
            <a:avLst/>
          </a:prstGeom>
        </p:spPr>
      </p:pic>
      <p:pic>
        <p:nvPicPr>
          <p:cNvPr id="76" name="Gráfico 75" descr="Casa estrutura de tópicos">
            <a:extLst>
              <a:ext uri="{FF2B5EF4-FFF2-40B4-BE49-F238E27FC236}">
                <a16:creationId xmlns:a16="http://schemas.microsoft.com/office/drawing/2014/main" id="{60E6A1E5-27C9-22A5-6C15-00CE25FBE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4156" y="3456550"/>
            <a:ext cx="540000" cy="540000"/>
          </a:xfrm>
          <a:prstGeom prst="rect">
            <a:avLst/>
          </a:prstGeom>
        </p:spPr>
      </p:pic>
      <p:pic>
        <p:nvPicPr>
          <p:cNvPr id="77" name="Gráfico 76" descr="Casa estrutura de tópicos">
            <a:extLst>
              <a:ext uri="{FF2B5EF4-FFF2-40B4-BE49-F238E27FC236}">
                <a16:creationId xmlns:a16="http://schemas.microsoft.com/office/drawing/2014/main" id="{1764AB6A-4DAF-A9DD-384E-81ECF7B39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616" y="3456550"/>
            <a:ext cx="540000" cy="540000"/>
          </a:xfrm>
          <a:prstGeom prst="rect">
            <a:avLst/>
          </a:prstGeom>
        </p:spPr>
      </p:pic>
      <p:pic>
        <p:nvPicPr>
          <p:cNvPr id="78" name="Gráfico 77" descr="Casa estrutura de tópicos">
            <a:extLst>
              <a:ext uri="{FF2B5EF4-FFF2-40B4-BE49-F238E27FC236}">
                <a16:creationId xmlns:a16="http://schemas.microsoft.com/office/drawing/2014/main" id="{560BE79F-30F3-9CF0-B681-7BBB52DB2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076" y="3456550"/>
            <a:ext cx="540000" cy="540000"/>
          </a:xfrm>
          <a:prstGeom prst="rect">
            <a:avLst/>
          </a:prstGeom>
        </p:spPr>
      </p:pic>
      <p:pic>
        <p:nvPicPr>
          <p:cNvPr id="79" name="Gráfico 78" descr="Casa estrutura de tópicos">
            <a:extLst>
              <a:ext uri="{FF2B5EF4-FFF2-40B4-BE49-F238E27FC236}">
                <a16:creationId xmlns:a16="http://schemas.microsoft.com/office/drawing/2014/main" id="{A14B72B1-9C36-8C89-EBC6-D86F1BAB5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2536" y="3456550"/>
            <a:ext cx="540000" cy="540000"/>
          </a:xfrm>
          <a:prstGeom prst="rect">
            <a:avLst/>
          </a:prstGeom>
        </p:spPr>
      </p:pic>
      <p:pic>
        <p:nvPicPr>
          <p:cNvPr id="80" name="Gráfico 79" descr="Casa estrutura de tópicos">
            <a:extLst>
              <a:ext uri="{FF2B5EF4-FFF2-40B4-BE49-F238E27FC236}">
                <a16:creationId xmlns:a16="http://schemas.microsoft.com/office/drawing/2014/main" id="{4F090658-5548-EB2D-8B4B-41CEB167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1996" y="3456550"/>
            <a:ext cx="540000" cy="540000"/>
          </a:xfrm>
          <a:prstGeom prst="rect">
            <a:avLst/>
          </a:prstGeom>
        </p:spPr>
      </p:pic>
      <p:pic>
        <p:nvPicPr>
          <p:cNvPr id="81" name="Gráfico 80" descr="Casa estrutura de tópicos">
            <a:extLst>
              <a:ext uri="{FF2B5EF4-FFF2-40B4-BE49-F238E27FC236}">
                <a16:creationId xmlns:a16="http://schemas.microsoft.com/office/drawing/2014/main" id="{BC7C1F50-B43D-9B19-2D1F-5B8661B2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9984" y="3456550"/>
            <a:ext cx="540000" cy="540000"/>
          </a:xfrm>
          <a:prstGeom prst="rect">
            <a:avLst/>
          </a:prstGeom>
        </p:spPr>
      </p:pic>
      <p:pic>
        <p:nvPicPr>
          <p:cNvPr id="82" name="Gráfico 81" descr="Casa estrutura de tópicos">
            <a:extLst>
              <a:ext uri="{FF2B5EF4-FFF2-40B4-BE49-F238E27FC236}">
                <a16:creationId xmlns:a16="http://schemas.microsoft.com/office/drawing/2014/main" id="{7C20CC37-1DF1-6A29-E028-EF463A0B6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28" y="4007686"/>
            <a:ext cx="540000" cy="540000"/>
          </a:xfrm>
          <a:prstGeom prst="rect">
            <a:avLst/>
          </a:prstGeom>
        </p:spPr>
      </p:pic>
      <p:pic>
        <p:nvPicPr>
          <p:cNvPr id="83" name="Gráfico 82" descr="Casa estrutura de tópicos">
            <a:extLst>
              <a:ext uri="{FF2B5EF4-FFF2-40B4-BE49-F238E27FC236}">
                <a16:creationId xmlns:a16="http://schemas.microsoft.com/office/drawing/2014/main" id="{6099470E-3516-E026-3E09-DD98F10AD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228" y="4007686"/>
            <a:ext cx="540000" cy="540000"/>
          </a:xfrm>
          <a:prstGeom prst="rect">
            <a:avLst/>
          </a:prstGeom>
        </p:spPr>
      </p:pic>
      <p:pic>
        <p:nvPicPr>
          <p:cNvPr id="84" name="Gráfico 83" descr="Casa estrutura de tópicos">
            <a:extLst>
              <a:ext uri="{FF2B5EF4-FFF2-40B4-BE49-F238E27FC236}">
                <a16:creationId xmlns:a16="http://schemas.microsoft.com/office/drawing/2014/main" id="{0B390234-3AFA-D92E-DF54-6FEA5522C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5828" y="4007686"/>
            <a:ext cx="540000" cy="540000"/>
          </a:xfrm>
          <a:prstGeom prst="rect">
            <a:avLst/>
          </a:prstGeom>
        </p:spPr>
      </p:pic>
      <p:pic>
        <p:nvPicPr>
          <p:cNvPr id="85" name="Gráfico 84" descr="Casa estrutura de tópicos">
            <a:extLst>
              <a:ext uri="{FF2B5EF4-FFF2-40B4-BE49-F238E27FC236}">
                <a16:creationId xmlns:a16="http://schemas.microsoft.com/office/drawing/2014/main" id="{C8B5F45A-D107-5501-C00B-8B0E10F0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2428" y="4007686"/>
            <a:ext cx="540000" cy="540000"/>
          </a:xfrm>
          <a:prstGeom prst="rect">
            <a:avLst/>
          </a:prstGeom>
        </p:spPr>
      </p:pic>
      <p:pic>
        <p:nvPicPr>
          <p:cNvPr id="87" name="Gráfico 86" descr="Casa estrutura de tópicos">
            <a:extLst>
              <a:ext uri="{FF2B5EF4-FFF2-40B4-BE49-F238E27FC236}">
                <a16:creationId xmlns:a16="http://schemas.microsoft.com/office/drawing/2014/main" id="{D4130DA0-380F-32CA-C76A-40DCC12B1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028" y="4007686"/>
            <a:ext cx="540000" cy="540000"/>
          </a:xfrm>
          <a:prstGeom prst="rect">
            <a:avLst/>
          </a:prstGeom>
        </p:spPr>
      </p:pic>
      <p:pic>
        <p:nvPicPr>
          <p:cNvPr id="89" name="Gráfico 88" descr="Casa estrutura de tópicos">
            <a:extLst>
              <a:ext uri="{FF2B5EF4-FFF2-40B4-BE49-F238E27FC236}">
                <a16:creationId xmlns:a16="http://schemas.microsoft.com/office/drawing/2014/main" id="{205A460C-548B-FE4F-EDEF-C166FA03D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8488" y="4007686"/>
            <a:ext cx="540000" cy="540000"/>
          </a:xfrm>
          <a:prstGeom prst="rect">
            <a:avLst/>
          </a:prstGeom>
        </p:spPr>
      </p:pic>
      <p:pic>
        <p:nvPicPr>
          <p:cNvPr id="91" name="Gráfico 90" descr="Casa estrutura de tópicos">
            <a:extLst>
              <a:ext uri="{FF2B5EF4-FFF2-40B4-BE49-F238E27FC236}">
                <a16:creationId xmlns:a16="http://schemas.microsoft.com/office/drawing/2014/main" id="{B7A2A8E6-7431-5F0E-7719-004A488AB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7948" y="4007686"/>
            <a:ext cx="540000" cy="540000"/>
          </a:xfrm>
          <a:prstGeom prst="rect">
            <a:avLst/>
          </a:prstGeom>
        </p:spPr>
      </p:pic>
      <p:pic>
        <p:nvPicPr>
          <p:cNvPr id="93" name="Gráfico 92" descr="Casa estrutura de tópicos">
            <a:extLst>
              <a:ext uri="{FF2B5EF4-FFF2-40B4-BE49-F238E27FC236}">
                <a16:creationId xmlns:a16="http://schemas.microsoft.com/office/drawing/2014/main" id="{732354A0-B130-7525-6CD2-54568D33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408" y="4007686"/>
            <a:ext cx="540000" cy="540000"/>
          </a:xfrm>
          <a:prstGeom prst="rect">
            <a:avLst/>
          </a:prstGeom>
        </p:spPr>
      </p:pic>
      <p:pic>
        <p:nvPicPr>
          <p:cNvPr id="94" name="Gráfico 93" descr="Casa estrutura de tópicos">
            <a:extLst>
              <a:ext uri="{FF2B5EF4-FFF2-40B4-BE49-F238E27FC236}">
                <a16:creationId xmlns:a16="http://schemas.microsoft.com/office/drawing/2014/main" id="{731F1D7D-2EC0-7958-48BC-ABC62C78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6868" y="4007686"/>
            <a:ext cx="540000" cy="540000"/>
          </a:xfrm>
          <a:prstGeom prst="rect">
            <a:avLst/>
          </a:prstGeom>
        </p:spPr>
      </p:pic>
      <p:pic>
        <p:nvPicPr>
          <p:cNvPr id="95" name="Gráfico 94" descr="Casa estrutura de tópicos">
            <a:extLst>
              <a:ext uri="{FF2B5EF4-FFF2-40B4-BE49-F238E27FC236}">
                <a16:creationId xmlns:a16="http://schemas.microsoft.com/office/drawing/2014/main" id="{B3F1CC44-4F71-08D7-FFDE-2D19FF28F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4856" y="4007686"/>
            <a:ext cx="540000" cy="540000"/>
          </a:xfrm>
          <a:prstGeom prst="rect">
            <a:avLst/>
          </a:prstGeom>
        </p:spPr>
      </p:pic>
      <p:pic>
        <p:nvPicPr>
          <p:cNvPr id="96" name="Gráfico 95" descr="Casa estrutura de tópicos">
            <a:extLst>
              <a:ext uri="{FF2B5EF4-FFF2-40B4-BE49-F238E27FC236}">
                <a16:creationId xmlns:a16="http://schemas.microsoft.com/office/drawing/2014/main" id="{9F441C4E-65EC-1B47-0D37-9C9A1AFF7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724" y="4535487"/>
            <a:ext cx="540000" cy="540000"/>
          </a:xfrm>
          <a:prstGeom prst="rect">
            <a:avLst/>
          </a:prstGeom>
        </p:spPr>
      </p:pic>
      <p:pic>
        <p:nvPicPr>
          <p:cNvPr id="97" name="Gráfico 96" descr="Casa estrutura de tópicos">
            <a:extLst>
              <a:ext uri="{FF2B5EF4-FFF2-40B4-BE49-F238E27FC236}">
                <a16:creationId xmlns:a16="http://schemas.microsoft.com/office/drawing/2014/main" id="{FF4EE91E-3D4E-994C-4BFA-12B822C5E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324" y="4535487"/>
            <a:ext cx="540000" cy="540000"/>
          </a:xfrm>
          <a:prstGeom prst="rect">
            <a:avLst/>
          </a:prstGeom>
        </p:spPr>
      </p:pic>
      <p:pic>
        <p:nvPicPr>
          <p:cNvPr id="98" name="Gráfico 97" descr="Casa estrutura de tópicos">
            <a:extLst>
              <a:ext uri="{FF2B5EF4-FFF2-40B4-BE49-F238E27FC236}">
                <a16:creationId xmlns:a16="http://schemas.microsoft.com/office/drawing/2014/main" id="{AD120789-5828-26AF-73C8-3C61D38A9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924" y="4535487"/>
            <a:ext cx="540000" cy="540000"/>
          </a:xfrm>
          <a:prstGeom prst="rect">
            <a:avLst/>
          </a:prstGeom>
        </p:spPr>
      </p:pic>
      <p:pic>
        <p:nvPicPr>
          <p:cNvPr id="99" name="Gráfico 98" descr="Casa estrutura de tópicos">
            <a:extLst>
              <a:ext uri="{FF2B5EF4-FFF2-40B4-BE49-F238E27FC236}">
                <a16:creationId xmlns:a16="http://schemas.microsoft.com/office/drawing/2014/main" id="{BBDD141D-460B-479D-78FB-A8968836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1524" y="4535487"/>
            <a:ext cx="540000" cy="540000"/>
          </a:xfrm>
          <a:prstGeom prst="rect">
            <a:avLst/>
          </a:prstGeom>
        </p:spPr>
      </p:pic>
      <p:pic>
        <p:nvPicPr>
          <p:cNvPr id="100" name="Gráfico 99" descr="Casa estrutura de tópicos">
            <a:extLst>
              <a:ext uri="{FF2B5EF4-FFF2-40B4-BE49-F238E27FC236}">
                <a16:creationId xmlns:a16="http://schemas.microsoft.com/office/drawing/2014/main" id="{FEB215E2-9497-1226-2E94-B273A3EC6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8124" y="4535487"/>
            <a:ext cx="540000" cy="540000"/>
          </a:xfrm>
          <a:prstGeom prst="rect">
            <a:avLst/>
          </a:prstGeom>
        </p:spPr>
      </p:pic>
      <p:pic>
        <p:nvPicPr>
          <p:cNvPr id="101" name="Gráfico 100" descr="Casa estrutura de tópicos">
            <a:extLst>
              <a:ext uri="{FF2B5EF4-FFF2-40B4-BE49-F238E27FC236}">
                <a16:creationId xmlns:a16="http://schemas.microsoft.com/office/drawing/2014/main" id="{A4B41FE7-531E-6926-38EF-CDDC95D7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584" y="4535487"/>
            <a:ext cx="540000" cy="540000"/>
          </a:xfrm>
          <a:prstGeom prst="rect">
            <a:avLst/>
          </a:prstGeom>
        </p:spPr>
      </p:pic>
      <p:pic>
        <p:nvPicPr>
          <p:cNvPr id="102" name="Gráfico 101" descr="Casa estrutura de tópicos">
            <a:extLst>
              <a:ext uri="{FF2B5EF4-FFF2-40B4-BE49-F238E27FC236}">
                <a16:creationId xmlns:a16="http://schemas.microsoft.com/office/drawing/2014/main" id="{2AACEE93-5528-F2A1-70F5-395A5D53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7044" y="4535487"/>
            <a:ext cx="540000" cy="540000"/>
          </a:xfrm>
          <a:prstGeom prst="rect">
            <a:avLst/>
          </a:prstGeom>
        </p:spPr>
      </p:pic>
      <p:pic>
        <p:nvPicPr>
          <p:cNvPr id="103" name="Gráfico 102" descr="Casa estrutura de tópicos">
            <a:extLst>
              <a:ext uri="{FF2B5EF4-FFF2-40B4-BE49-F238E27FC236}">
                <a16:creationId xmlns:a16="http://schemas.microsoft.com/office/drawing/2014/main" id="{26499499-B108-C5C1-6337-7AC8083F5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6504" y="4535487"/>
            <a:ext cx="540000" cy="540000"/>
          </a:xfrm>
          <a:prstGeom prst="rect">
            <a:avLst/>
          </a:prstGeom>
        </p:spPr>
      </p:pic>
      <p:pic>
        <p:nvPicPr>
          <p:cNvPr id="104" name="Gráfico 103" descr="Casa estrutura de tópicos">
            <a:extLst>
              <a:ext uri="{FF2B5EF4-FFF2-40B4-BE49-F238E27FC236}">
                <a16:creationId xmlns:a16="http://schemas.microsoft.com/office/drawing/2014/main" id="{6269D61E-4D39-D9A7-5933-EEC48659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964" y="4535487"/>
            <a:ext cx="540000" cy="540000"/>
          </a:xfrm>
          <a:prstGeom prst="rect">
            <a:avLst/>
          </a:prstGeom>
        </p:spPr>
      </p:pic>
      <p:pic>
        <p:nvPicPr>
          <p:cNvPr id="105" name="Gráfico 104" descr="Casa estrutura de tópicos">
            <a:extLst>
              <a:ext uri="{FF2B5EF4-FFF2-40B4-BE49-F238E27FC236}">
                <a16:creationId xmlns:a16="http://schemas.microsoft.com/office/drawing/2014/main" id="{EADD8FC7-5B9C-9BA4-560E-16414DA04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3952" y="4535487"/>
            <a:ext cx="540000" cy="540000"/>
          </a:xfrm>
          <a:prstGeom prst="rect">
            <a:avLst/>
          </a:prstGeom>
        </p:spPr>
      </p:pic>
      <p:pic>
        <p:nvPicPr>
          <p:cNvPr id="106" name="Gráfico 105" descr="Casa estrutura de tópicos">
            <a:extLst>
              <a:ext uri="{FF2B5EF4-FFF2-40B4-BE49-F238E27FC236}">
                <a16:creationId xmlns:a16="http://schemas.microsoft.com/office/drawing/2014/main" id="{BB95EA44-33DD-DB91-CBD3-9B71A0914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96" y="5086819"/>
            <a:ext cx="540000" cy="540000"/>
          </a:xfrm>
          <a:prstGeom prst="rect">
            <a:avLst/>
          </a:prstGeom>
        </p:spPr>
      </p:pic>
      <p:pic>
        <p:nvPicPr>
          <p:cNvPr id="107" name="Gráfico 106" descr="Casa estrutura de tópicos">
            <a:extLst>
              <a:ext uri="{FF2B5EF4-FFF2-40B4-BE49-F238E27FC236}">
                <a16:creationId xmlns:a16="http://schemas.microsoft.com/office/drawing/2014/main" id="{90235103-1A44-D7B5-B496-0DF2F1D12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196" y="5086819"/>
            <a:ext cx="540000" cy="540000"/>
          </a:xfrm>
          <a:prstGeom prst="rect">
            <a:avLst/>
          </a:prstGeom>
        </p:spPr>
      </p:pic>
      <p:pic>
        <p:nvPicPr>
          <p:cNvPr id="108" name="Gráfico 107" descr="Casa estrutura de tópicos">
            <a:extLst>
              <a:ext uri="{FF2B5EF4-FFF2-40B4-BE49-F238E27FC236}">
                <a16:creationId xmlns:a16="http://schemas.microsoft.com/office/drawing/2014/main" id="{D79E1C7D-3469-A989-FE69-F99A31546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9796" y="5086819"/>
            <a:ext cx="540000" cy="540000"/>
          </a:xfrm>
          <a:prstGeom prst="rect">
            <a:avLst/>
          </a:prstGeom>
        </p:spPr>
      </p:pic>
      <p:pic>
        <p:nvPicPr>
          <p:cNvPr id="109" name="Gráfico 108" descr="Casa estrutura de tópicos">
            <a:extLst>
              <a:ext uri="{FF2B5EF4-FFF2-40B4-BE49-F238E27FC236}">
                <a16:creationId xmlns:a16="http://schemas.microsoft.com/office/drawing/2014/main" id="{1AD3800B-5DBF-D597-A46D-ED4928A47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396" y="5086819"/>
            <a:ext cx="540000" cy="540000"/>
          </a:xfrm>
          <a:prstGeom prst="rect">
            <a:avLst/>
          </a:prstGeom>
        </p:spPr>
      </p:pic>
      <p:pic>
        <p:nvPicPr>
          <p:cNvPr id="110" name="Gráfico 109" descr="Casa estrutura de tópicos">
            <a:extLst>
              <a:ext uri="{FF2B5EF4-FFF2-40B4-BE49-F238E27FC236}">
                <a16:creationId xmlns:a16="http://schemas.microsoft.com/office/drawing/2014/main" id="{ADB41F65-F0A1-A0B1-CAE7-C7CEE8542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2996" y="5086819"/>
            <a:ext cx="540000" cy="540000"/>
          </a:xfrm>
          <a:prstGeom prst="rect">
            <a:avLst/>
          </a:prstGeom>
        </p:spPr>
      </p:pic>
      <p:pic>
        <p:nvPicPr>
          <p:cNvPr id="111" name="Gráfico 110" descr="Casa estrutura de tópicos">
            <a:extLst>
              <a:ext uri="{FF2B5EF4-FFF2-40B4-BE49-F238E27FC236}">
                <a16:creationId xmlns:a16="http://schemas.microsoft.com/office/drawing/2014/main" id="{A0CE6EB3-C75E-59DF-5A06-D8D17FC1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56" y="5086819"/>
            <a:ext cx="540000" cy="540000"/>
          </a:xfrm>
          <a:prstGeom prst="rect">
            <a:avLst/>
          </a:prstGeom>
        </p:spPr>
      </p:pic>
      <p:pic>
        <p:nvPicPr>
          <p:cNvPr id="112" name="Gráfico 111" descr="Casa estrutura de tópicos">
            <a:extLst>
              <a:ext uri="{FF2B5EF4-FFF2-40B4-BE49-F238E27FC236}">
                <a16:creationId xmlns:a16="http://schemas.microsoft.com/office/drawing/2014/main" id="{69904417-6BB8-92BD-BAC5-DD3289ABC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916" y="5086819"/>
            <a:ext cx="540000" cy="540000"/>
          </a:xfrm>
          <a:prstGeom prst="rect">
            <a:avLst/>
          </a:prstGeom>
        </p:spPr>
      </p:pic>
      <p:pic>
        <p:nvPicPr>
          <p:cNvPr id="113" name="Gráfico 112" descr="Casa estrutura de tópicos">
            <a:extLst>
              <a:ext uri="{FF2B5EF4-FFF2-40B4-BE49-F238E27FC236}">
                <a16:creationId xmlns:a16="http://schemas.microsoft.com/office/drawing/2014/main" id="{D77B9AA2-8EFA-FAB2-6D0A-6161FCDC9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1376" y="5086819"/>
            <a:ext cx="540000" cy="540000"/>
          </a:xfrm>
          <a:prstGeom prst="rect">
            <a:avLst/>
          </a:prstGeom>
        </p:spPr>
      </p:pic>
      <p:pic>
        <p:nvPicPr>
          <p:cNvPr id="114" name="Gráfico 113" descr="Casa estrutura de tópicos">
            <a:extLst>
              <a:ext uri="{FF2B5EF4-FFF2-40B4-BE49-F238E27FC236}">
                <a16:creationId xmlns:a16="http://schemas.microsoft.com/office/drawing/2014/main" id="{4458458D-23CA-A7E1-2719-24DC5EB5D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836" y="5086819"/>
            <a:ext cx="540000" cy="540000"/>
          </a:xfrm>
          <a:prstGeom prst="rect">
            <a:avLst/>
          </a:prstGeom>
        </p:spPr>
      </p:pic>
      <p:pic>
        <p:nvPicPr>
          <p:cNvPr id="116" name="Gráfico 115" descr="Casa estrutura de tópicos">
            <a:extLst>
              <a:ext uri="{FF2B5EF4-FFF2-40B4-BE49-F238E27FC236}">
                <a16:creationId xmlns:a16="http://schemas.microsoft.com/office/drawing/2014/main" id="{D9E1CC63-1118-F4DF-EAD0-3F790EEE8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8824" y="5086819"/>
            <a:ext cx="540000" cy="540000"/>
          </a:xfrm>
          <a:prstGeom prst="rect">
            <a:avLst/>
          </a:prstGeom>
        </p:spPr>
      </p:pic>
      <p:pic>
        <p:nvPicPr>
          <p:cNvPr id="117" name="Gráfico 116" descr="Casa estrutura de tópicos">
            <a:extLst>
              <a:ext uri="{FF2B5EF4-FFF2-40B4-BE49-F238E27FC236}">
                <a16:creationId xmlns:a16="http://schemas.microsoft.com/office/drawing/2014/main" id="{70E216FA-031E-B116-9F7B-14500949E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608" y="5603288"/>
            <a:ext cx="540000" cy="540000"/>
          </a:xfrm>
          <a:prstGeom prst="rect">
            <a:avLst/>
          </a:prstGeom>
        </p:spPr>
      </p:pic>
      <p:pic>
        <p:nvPicPr>
          <p:cNvPr id="118" name="Gráfico 117" descr="Casa estrutura de tópicos">
            <a:extLst>
              <a:ext uri="{FF2B5EF4-FFF2-40B4-BE49-F238E27FC236}">
                <a16:creationId xmlns:a16="http://schemas.microsoft.com/office/drawing/2014/main" id="{BD87B221-1DA8-E3D0-F38D-E2070F2E5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208" y="5603288"/>
            <a:ext cx="540000" cy="540000"/>
          </a:xfrm>
          <a:prstGeom prst="rect">
            <a:avLst/>
          </a:prstGeom>
        </p:spPr>
      </p:pic>
      <p:pic>
        <p:nvPicPr>
          <p:cNvPr id="119" name="Gráfico 118" descr="Casa estrutura de tópicos">
            <a:extLst>
              <a:ext uri="{FF2B5EF4-FFF2-40B4-BE49-F238E27FC236}">
                <a16:creationId xmlns:a16="http://schemas.microsoft.com/office/drawing/2014/main" id="{D83EBDFB-CE88-C06E-0EFA-CDE97284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808" y="5603288"/>
            <a:ext cx="540000" cy="540000"/>
          </a:xfrm>
          <a:prstGeom prst="rect">
            <a:avLst/>
          </a:prstGeom>
        </p:spPr>
      </p:pic>
      <p:pic>
        <p:nvPicPr>
          <p:cNvPr id="120" name="Gráfico 119" descr="Casa estrutura de tópicos">
            <a:extLst>
              <a:ext uri="{FF2B5EF4-FFF2-40B4-BE49-F238E27FC236}">
                <a16:creationId xmlns:a16="http://schemas.microsoft.com/office/drawing/2014/main" id="{96DC6837-4C25-9718-3E23-D3B399B5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408" y="5603288"/>
            <a:ext cx="540000" cy="540000"/>
          </a:xfrm>
          <a:prstGeom prst="rect">
            <a:avLst/>
          </a:prstGeom>
        </p:spPr>
      </p:pic>
      <p:pic>
        <p:nvPicPr>
          <p:cNvPr id="121" name="Gráfico 120" descr="Casa estrutura de tópicos">
            <a:extLst>
              <a:ext uri="{FF2B5EF4-FFF2-40B4-BE49-F238E27FC236}">
                <a16:creationId xmlns:a16="http://schemas.microsoft.com/office/drawing/2014/main" id="{E5A9EAC1-672B-7D8A-0D27-5C874A76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5008" y="5603288"/>
            <a:ext cx="540000" cy="540000"/>
          </a:xfrm>
          <a:prstGeom prst="rect">
            <a:avLst/>
          </a:prstGeom>
        </p:spPr>
      </p:pic>
      <p:pic>
        <p:nvPicPr>
          <p:cNvPr id="122" name="Gráfico 121" descr="Casa estrutura de tópicos">
            <a:extLst>
              <a:ext uri="{FF2B5EF4-FFF2-40B4-BE49-F238E27FC236}">
                <a16:creationId xmlns:a16="http://schemas.microsoft.com/office/drawing/2014/main" id="{61D88FFD-E8FA-7DB5-EEF3-EDF208BDE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4468" y="5603288"/>
            <a:ext cx="540000" cy="540000"/>
          </a:xfrm>
          <a:prstGeom prst="rect">
            <a:avLst/>
          </a:prstGeom>
        </p:spPr>
      </p:pic>
      <p:pic>
        <p:nvPicPr>
          <p:cNvPr id="123" name="Gráfico 122" descr="Casa estrutura de tópicos">
            <a:extLst>
              <a:ext uri="{FF2B5EF4-FFF2-40B4-BE49-F238E27FC236}">
                <a16:creationId xmlns:a16="http://schemas.microsoft.com/office/drawing/2014/main" id="{0D6B1A28-A587-A0E3-4CD5-DC3D5FA24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928" y="5603288"/>
            <a:ext cx="540000" cy="540000"/>
          </a:xfrm>
          <a:prstGeom prst="rect">
            <a:avLst/>
          </a:prstGeom>
        </p:spPr>
      </p:pic>
      <p:pic>
        <p:nvPicPr>
          <p:cNvPr id="124" name="Gráfico 123" descr="Casa estrutura de tópicos">
            <a:extLst>
              <a:ext uri="{FF2B5EF4-FFF2-40B4-BE49-F238E27FC236}">
                <a16:creationId xmlns:a16="http://schemas.microsoft.com/office/drawing/2014/main" id="{9074CEA0-2397-E240-8696-E9A20AF9D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3388" y="5603288"/>
            <a:ext cx="540000" cy="540000"/>
          </a:xfrm>
          <a:prstGeom prst="rect">
            <a:avLst/>
          </a:prstGeom>
        </p:spPr>
      </p:pic>
      <p:pic>
        <p:nvPicPr>
          <p:cNvPr id="151" name="Gráfico 150" descr="Casa estrutura de tópicos">
            <a:extLst>
              <a:ext uri="{FF2B5EF4-FFF2-40B4-BE49-F238E27FC236}">
                <a16:creationId xmlns:a16="http://schemas.microsoft.com/office/drawing/2014/main" id="{8E1833DF-C7D0-C2F2-2E55-F1D14CF2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2848" y="5603288"/>
            <a:ext cx="540000" cy="540000"/>
          </a:xfrm>
          <a:prstGeom prst="rect">
            <a:avLst/>
          </a:prstGeom>
        </p:spPr>
      </p:pic>
      <p:pic>
        <p:nvPicPr>
          <p:cNvPr id="152" name="Gráfico 151" descr="Casa estrutura de tópicos">
            <a:extLst>
              <a:ext uri="{FF2B5EF4-FFF2-40B4-BE49-F238E27FC236}">
                <a16:creationId xmlns:a16="http://schemas.microsoft.com/office/drawing/2014/main" id="{D0649F25-D500-6AAC-4DDB-1169937B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0836" y="5603288"/>
            <a:ext cx="540000" cy="540000"/>
          </a:xfrm>
          <a:prstGeom prst="rect">
            <a:avLst/>
          </a:prstGeom>
        </p:spPr>
      </p:pic>
      <p:sp>
        <p:nvSpPr>
          <p:cNvPr id="153" name="Espaço Reservado para Conteúdo 2">
            <a:extLst>
              <a:ext uri="{FF2B5EF4-FFF2-40B4-BE49-F238E27FC236}">
                <a16:creationId xmlns:a16="http://schemas.microsoft.com/office/drawing/2014/main" id="{47E6F8AE-4AFF-EE6D-5862-0959BDA2AF1F}"/>
              </a:ext>
            </a:extLst>
          </p:cNvPr>
          <p:cNvSpPr txBox="1">
            <a:spLocks/>
          </p:cNvSpPr>
          <p:nvPr/>
        </p:nvSpPr>
        <p:spPr>
          <a:xfrm>
            <a:off x="6309446" y="2659935"/>
            <a:ext cx="5334000" cy="15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Amostra de 9 casas: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b="1" dirty="0">
                <a:latin typeface="Comic Sans MS" panose="030F0702030302020204" pitchFamily="66" charset="0"/>
              </a:rPr>
              <a:t>Como encontrar?</a:t>
            </a:r>
          </a:p>
        </p:txBody>
      </p:sp>
    </p:spTree>
    <p:extLst>
      <p:ext uri="{BB962C8B-B14F-4D97-AF65-F5344CB8AC3E}">
        <p14:creationId xmlns:p14="http://schemas.microsoft.com/office/powerpoint/2010/main" val="150374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F9379E-40E0-E86B-C6DE-81CFB6A4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899CE5-BE20-8C6D-AC89-A030C2CDAEBB}"/>
              </a:ext>
            </a:extLst>
          </p:cNvPr>
          <p:cNvSpPr/>
          <p:nvPr/>
        </p:nvSpPr>
        <p:spPr>
          <a:xfrm>
            <a:off x="193964" y="207818"/>
            <a:ext cx="11804072" cy="64423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B896BC8-0EEF-D5BF-EF18-DA0B63E3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20" y="269364"/>
            <a:ext cx="5880080" cy="8489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latin typeface="Comic Sans MS" panose="030F0702030302020204" pitchFamily="66" charset="0"/>
              </a:rPr>
              <a:t>Amostragem por conglomerados</a:t>
            </a:r>
          </a:p>
        </p:txBody>
      </p:sp>
      <p:pic>
        <p:nvPicPr>
          <p:cNvPr id="7170" name="Picture 2" descr="Espírito Santo Mapa | Espírito Santo Estado Mapa, Brasil">
            <a:extLst>
              <a:ext uri="{FF2B5EF4-FFF2-40B4-BE49-F238E27FC236}">
                <a16:creationId xmlns:a16="http://schemas.microsoft.com/office/drawing/2014/main" id="{06F0FF79-8AAB-6DEE-1C1A-D2215BB2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0" y="850776"/>
            <a:ext cx="6375400" cy="573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DEFDA51-F609-05E9-8A6E-69B2E463167E}"/>
              </a:ext>
            </a:extLst>
          </p:cNvPr>
          <p:cNvSpPr txBox="1">
            <a:spLocks/>
          </p:cNvSpPr>
          <p:nvPr/>
        </p:nvSpPr>
        <p:spPr>
          <a:xfrm>
            <a:off x="6613276" y="2204437"/>
            <a:ext cx="5334000" cy="303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dirty="0">
                <a:latin typeface="Comic Sans MS" panose="030F0702030302020204" pitchFamily="66" charset="0"/>
              </a:rPr>
              <a:t>Vitória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dirty="0">
                <a:latin typeface="Comic Sans MS" panose="030F0702030302020204" pitchFamily="66" charset="0"/>
              </a:rPr>
              <a:t>Cachoeiro de Itapemirim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dirty="0" err="1">
                <a:latin typeface="Comic Sans MS" panose="030F0702030302020204" pitchFamily="66" charset="0"/>
              </a:rPr>
              <a:t>Brejetuba</a:t>
            </a:r>
            <a:endParaRPr lang="pt-BR" sz="2000" dirty="0">
              <a:latin typeface="Comic Sans MS" panose="030F0702030302020204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dirty="0">
                <a:latin typeface="Comic Sans MS" panose="030F0702030302020204" pitchFamily="66" charset="0"/>
              </a:rPr>
              <a:t>Colatina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dirty="0">
                <a:latin typeface="Comic Sans MS" panose="030F0702030302020204" pitchFamily="66" charset="0"/>
              </a:rPr>
              <a:t>Aracruz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dirty="0">
                <a:latin typeface="Comic Sans MS" panose="030F0702030302020204" pitchFamily="66" charset="0"/>
              </a:rPr>
              <a:t>Marataízes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dirty="0">
                <a:latin typeface="Comic Sans MS" panose="030F0702030302020204" pitchFamily="66" charset="0"/>
              </a:rPr>
              <a:t>Nova Venécia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dirty="0">
                <a:latin typeface="Comic Sans MS" panose="030F0702030302020204" pitchFamily="66" charset="0"/>
              </a:rPr>
              <a:t>Serra</a:t>
            </a:r>
          </a:p>
        </p:txBody>
      </p:sp>
    </p:spTree>
    <p:extLst>
      <p:ext uri="{BB962C8B-B14F-4D97-AF65-F5344CB8AC3E}">
        <p14:creationId xmlns:p14="http://schemas.microsoft.com/office/powerpoint/2010/main" val="2171341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919</Words>
  <Application>Microsoft Office PowerPoint</Application>
  <PresentationFormat>Widescreen</PresentationFormat>
  <Paragraphs>151</Paragraphs>
  <Slides>21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Century Gothic</vt:lpstr>
      <vt:lpstr>Comic Sans MS</vt:lpstr>
      <vt:lpstr>Tema do Office</vt:lpstr>
      <vt:lpstr>INTRODUÇÃO À ESTATÍSTICA INFERENCIAL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ESTATÍSTICA</dc:title>
  <dc:creator>Romero Florentino de Carvalho</dc:creator>
  <cp:lastModifiedBy>Romero Florentino de Carvalho</cp:lastModifiedBy>
  <cp:revision>12</cp:revision>
  <dcterms:created xsi:type="dcterms:W3CDTF">2022-08-11T13:10:35Z</dcterms:created>
  <dcterms:modified xsi:type="dcterms:W3CDTF">2022-09-02T23:44:49Z</dcterms:modified>
</cp:coreProperties>
</file>