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ohamed Elshaf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7T16:06:59.007">
    <p:pos x="1957" y="1203"/>
    <p:text>Pump types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dba736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dba736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ac585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ac585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dba736d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dba736d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dba736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dba736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dba736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dba736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dba736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dba736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dba73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dba73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50c65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50c65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Rami Wail - Ahmed Alaa - Mohamed el shafey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 system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977" l="5710" r="2182" t="4292"/>
          <a:stretch/>
        </p:blipFill>
        <p:spPr>
          <a:xfrm>
            <a:off x="154238" y="1002500"/>
            <a:ext cx="4314825" cy="405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13911" t="0"/>
          <a:stretch/>
        </p:blipFill>
        <p:spPr>
          <a:xfrm>
            <a:off x="4661950" y="1658300"/>
            <a:ext cx="4314825" cy="16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938" y="1058213"/>
            <a:ext cx="4314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723" l="3082" r="5191" t="19316"/>
          <a:stretch/>
        </p:blipFill>
        <p:spPr>
          <a:xfrm>
            <a:off x="407200" y="2200150"/>
            <a:ext cx="2839625" cy="5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7352" l="4431" r="4385" t="10342"/>
          <a:stretch/>
        </p:blipFill>
        <p:spPr>
          <a:xfrm>
            <a:off x="407200" y="1212650"/>
            <a:ext cx="3340849" cy="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17779" l="1076" r="1076" t="6691"/>
          <a:stretch/>
        </p:blipFill>
        <p:spPr>
          <a:xfrm>
            <a:off x="4832400" y="1171675"/>
            <a:ext cx="3999900" cy="57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0" l="0" r="15368" t="19478"/>
          <a:stretch/>
        </p:blipFill>
        <p:spPr>
          <a:xfrm>
            <a:off x="407200" y="1706400"/>
            <a:ext cx="3010150" cy="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75850"/>
            <a:ext cx="3999901" cy="133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71675"/>
            <a:ext cx="28050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  “Motor”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Tanks “containers”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Sensor “ultrasonic most probably”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tap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Tubes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valve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403775" y="1087700"/>
            <a:ext cx="28050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PID-</a:t>
            </a: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Bread board ,wires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525" y="1911275"/>
            <a:ext cx="5640226" cy="2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Matlab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67" y="1189925"/>
            <a:ext cx="3242758" cy="11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98" y="2431663"/>
            <a:ext cx="4560800" cy="8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78663"/>
            <a:ext cx="17621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5375" y="3378663"/>
            <a:ext cx="1066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9119" y="132913"/>
            <a:ext cx="4072032" cy="4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Response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8" y="1150550"/>
            <a:ext cx="4101892" cy="39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995" y="1150550"/>
            <a:ext cx="4372305" cy="3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comparison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99" y="1058225"/>
            <a:ext cx="4364806" cy="3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parameters in paper (PSO)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050"/>
            <a:ext cx="3092200" cy="36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200" y="1171675"/>
            <a:ext cx="3169089" cy="3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450" y="1302650"/>
            <a:ext cx="2776451" cy="148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550" y="2898450"/>
            <a:ext cx="2732350" cy="12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Lee, Yun-Hyung &amp; Ryu, Ki-Tak &amp; Hur, Jae-Jung &amp; So, Myung-Ok. (2014). PSO based tuning of PID controller for coupled tank system. Journal of the Korean Society of Marine Engineering. 38. 1297-1302. 10.5916/jkosme.2014.38.10.1297.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Lee, Yun-Hyung &amp; Jin, Gang-Gyoo &amp; So, Myung-Ok. (2014). Level control of single water tank systems using Fuzzy-PID technique. Journal of the Korean Society of Marine Engineering. 38. 550-556. 10.5916/jkosme.2014.38.5.550. </a:t>
            </a:r>
            <a:endParaRPr sz="12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