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8404800" cx="38404800"/>
  <p:notesSz cx="6858000" cy="9144000"/>
  <p:embeddedFontLst>
    <p:embeddedFont>
      <p:font typeface="Oswald"/>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FCC70F-9071-49DA-B7C3-007D1F428AEF}">
  <a:tblStyle styleId="{07FCC70F-9071-49DA-B7C3-007D1F428A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swald-regular.fntdata"/><Relationship Id="rId8" Type="http://schemas.openxmlformats.org/officeDocument/2006/relationships/font" Target="fonts/Oswa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714809" y="685800"/>
            <a:ext cx="3429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free-power-point-templates.com/presentation-poster-templat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714809" y="685800"/>
            <a:ext cx="34290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can add your presentation notes here. This presentation template for research posters is fully editable so text, graphics and content can be updated to fit your own research needs.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rPr lang="en"/>
              <a:t>Download more </a:t>
            </a:r>
            <a:r>
              <a:rPr lang="en" u="sng">
                <a:solidFill>
                  <a:schemeClr val="hlink"/>
                </a:solidFill>
                <a:hlinkClick r:id="rId2"/>
              </a:rPr>
              <a:t>poster presentation templates</a:t>
            </a:r>
            <a:r>
              <a:rPr lang="en"/>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free-power-point-templates.com/"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1309175" y="5559493"/>
            <a:ext cx="35786699" cy="15326099"/>
          </a:xfrm>
          <a:prstGeom prst="rect">
            <a:avLst/>
          </a:prstGeom>
        </p:spPr>
        <p:txBody>
          <a:bodyPr anchorCtr="0" anchor="b" bIns="487600" lIns="487600" spcFirstLastPara="1" rIns="487600" wrap="square" tIns="487600"/>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Shape 11"/>
          <p:cNvSpPr txBox="1"/>
          <p:nvPr>
            <p:ph idx="1" type="subTitle"/>
          </p:nvPr>
        </p:nvSpPr>
        <p:spPr>
          <a:xfrm>
            <a:off x="1309140" y="21161467"/>
            <a:ext cx="35786699" cy="5918100"/>
          </a:xfrm>
          <a:prstGeom prst="rect">
            <a:avLst/>
          </a:prstGeom>
        </p:spPr>
        <p:txBody>
          <a:bodyPr anchorCtr="0" anchor="t" bIns="487600" lIns="487600" spcFirstLastPara="1" rIns="487600" wrap="square" tIns="48760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Shape 12"/>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1309140" y="8259066"/>
            <a:ext cx="35786699" cy="14660700"/>
          </a:xfrm>
          <a:prstGeom prst="rect">
            <a:avLst/>
          </a:prstGeom>
        </p:spPr>
        <p:txBody>
          <a:bodyPr anchorCtr="0" anchor="b" bIns="487600" lIns="487600" spcFirstLastPara="1" rIns="487600" wrap="square" tIns="487600"/>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Shape 46"/>
          <p:cNvSpPr txBox="1"/>
          <p:nvPr>
            <p:ph idx="1" type="body"/>
          </p:nvPr>
        </p:nvSpPr>
        <p:spPr>
          <a:xfrm>
            <a:off x="1309140" y="23536614"/>
            <a:ext cx="35786699" cy="9712500"/>
          </a:xfrm>
          <a:prstGeom prst="rect">
            <a:avLst/>
          </a:prstGeom>
        </p:spPr>
        <p:txBody>
          <a:bodyPr anchorCtr="0" anchor="t" bIns="487600" lIns="487600" spcFirstLastPara="1" rIns="487600" wrap="square" tIns="487600"/>
          <a:lstStyle>
            <a:lvl1pPr indent="-838200" lvl="0" marL="457200" algn="ctr">
              <a:spcBef>
                <a:spcPts val="0"/>
              </a:spcBef>
              <a:spcAft>
                <a:spcPts val="0"/>
              </a:spcAft>
              <a:buSzPts val="9600"/>
              <a:buChar char="●"/>
              <a:defRPr/>
            </a:lvl1pPr>
            <a:lvl2pPr indent="-704850" lvl="1" marL="914400" algn="ctr">
              <a:spcBef>
                <a:spcPts val="8500"/>
              </a:spcBef>
              <a:spcAft>
                <a:spcPts val="0"/>
              </a:spcAft>
              <a:buSzPts val="7500"/>
              <a:buChar char="○"/>
              <a:defRPr/>
            </a:lvl2pPr>
            <a:lvl3pPr indent="-704850" lvl="2" marL="1371600" algn="ctr">
              <a:spcBef>
                <a:spcPts val="8500"/>
              </a:spcBef>
              <a:spcAft>
                <a:spcPts val="0"/>
              </a:spcAft>
              <a:buSzPts val="7500"/>
              <a:buChar char="■"/>
              <a:defRPr/>
            </a:lvl3pPr>
            <a:lvl4pPr indent="-704850" lvl="3" marL="1828800" algn="ctr">
              <a:spcBef>
                <a:spcPts val="8500"/>
              </a:spcBef>
              <a:spcAft>
                <a:spcPts val="0"/>
              </a:spcAft>
              <a:buSzPts val="7500"/>
              <a:buChar char="●"/>
              <a:defRPr/>
            </a:lvl4pPr>
            <a:lvl5pPr indent="-704850" lvl="4" marL="2286000" algn="ctr">
              <a:spcBef>
                <a:spcPts val="8500"/>
              </a:spcBef>
              <a:spcAft>
                <a:spcPts val="0"/>
              </a:spcAft>
              <a:buSzPts val="7500"/>
              <a:buChar char="○"/>
              <a:defRPr/>
            </a:lvl5pPr>
            <a:lvl6pPr indent="-704850" lvl="5" marL="2743200" algn="ctr">
              <a:spcBef>
                <a:spcPts val="8500"/>
              </a:spcBef>
              <a:spcAft>
                <a:spcPts val="0"/>
              </a:spcAft>
              <a:buSzPts val="7500"/>
              <a:buChar char="■"/>
              <a:defRPr/>
            </a:lvl6pPr>
            <a:lvl7pPr indent="-704850" lvl="6" marL="3200400" algn="ctr">
              <a:spcBef>
                <a:spcPts val="8500"/>
              </a:spcBef>
              <a:spcAft>
                <a:spcPts val="0"/>
              </a:spcAft>
              <a:buSzPts val="7500"/>
              <a:buChar char="●"/>
              <a:defRPr/>
            </a:lvl7pPr>
            <a:lvl8pPr indent="-704850" lvl="7" marL="3657600" algn="ctr">
              <a:spcBef>
                <a:spcPts val="8500"/>
              </a:spcBef>
              <a:spcAft>
                <a:spcPts val="0"/>
              </a:spcAft>
              <a:buSzPts val="7500"/>
              <a:buChar char="○"/>
              <a:defRPr/>
            </a:lvl8pPr>
            <a:lvl9pPr indent="-704850" lvl="8" marL="4114800" algn="ctr">
              <a:spcBef>
                <a:spcPts val="8500"/>
              </a:spcBef>
              <a:spcAft>
                <a:spcPts val="8500"/>
              </a:spcAft>
              <a:buSzPts val="7500"/>
              <a:buChar char="■"/>
              <a:defRPr/>
            </a:lvl9pPr>
          </a:lstStyle>
          <a:p/>
        </p:txBody>
      </p:sp>
      <p:sp>
        <p:nvSpPr>
          <p:cNvPr id="47" name="Shape 47"/>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50" name="Shape 50">
            <a:hlinkClick r:id="rId2"/>
          </p:cNvPr>
          <p:cNvPicPr preferRelativeResize="0"/>
          <p:nvPr/>
        </p:nvPicPr>
        <p:blipFill>
          <a:blip r:embed="rId3">
            <a:alphaModFix/>
          </a:blip>
          <a:stretch>
            <a:fillRect/>
          </a:stretch>
        </p:blipFill>
        <p:spPr>
          <a:xfrm>
            <a:off x="2054499" y="1333500"/>
            <a:ext cx="6279875" cy="2041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1309140" y="16059681"/>
            <a:ext cx="35786699" cy="6285300"/>
          </a:xfrm>
          <a:prstGeom prst="rect">
            <a:avLst/>
          </a:prstGeom>
        </p:spPr>
        <p:txBody>
          <a:bodyPr anchorCtr="0" anchor="ctr" bIns="487600" lIns="487600" spcFirstLastPara="1" rIns="487600" wrap="square" tIns="48760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Shape 15"/>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1309140" y="3322853"/>
            <a:ext cx="35786699" cy="42762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Shape 18"/>
          <p:cNvSpPr txBox="1"/>
          <p:nvPr>
            <p:ph idx="1" type="body"/>
          </p:nvPr>
        </p:nvSpPr>
        <p:spPr>
          <a:xfrm>
            <a:off x="1309140" y="8605147"/>
            <a:ext cx="35786699" cy="25509001"/>
          </a:xfrm>
          <a:prstGeom prst="rect">
            <a:avLst/>
          </a:prstGeom>
        </p:spPr>
        <p:txBody>
          <a:bodyPr anchorCtr="0" anchor="t" bIns="487600" lIns="487600" spcFirstLastPara="1" rIns="487600" wrap="square" tIns="487600"/>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19" name="Shape 19"/>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1309140" y="3322853"/>
            <a:ext cx="35786699" cy="42762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Shape 22"/>
          <p:cNvSpPr txBox="1"/>
          <p:nvPr>
            <p:ph idx="1" type="body"/>
          </p:nvPr>
        </p:nvSpPr>
        <p:spPr>
          <a:xfrm>
            <a:off x="1309140" y="8605147"/>
            <a:ext cx="16799400" cy="25509001"/>
          </a:xfrm>
          <a:prstGeom prst="rect">
            <a:avLst/>
          </a:prstGeom>
        </p:spPr>
        <p:txBody>
          <a:bodyPr anchorCtr="0" anchor="t" bIns="487600" lIns="487600" spcFirstLastPara="1" rIns="487600" wrap="square" tIns="487600"/>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3" name="Shape 23"/>
          <p:cNvSpPr txBox="1"/>
          <p:nvPr>
            <p:ph idx="2" type="body"/>
          </p:nvPr>
        </p:nvSpPr>
        <p:spPr>
          <a:xfrm>
            <a:off x="20296080" y="8605147"/>
            <a:ext cx="16799400" cy="25509001"/>
          </a:xfrm>
          <a:prstGeom prst="rect">
            <a:avLst/>
          </a:prstGeom>
        </p:spPr>
        <p:txBody>
          <a:bodyPr anchorCtr="0" anchor="t" bIns="487600" lIns="487600" spcFirstLastPara="1" rIns="487600" wrap="square" tIns="487600"/>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4" name="Shape 24"/>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1309140" y="3322853"/>
            <a:ext cx="35786699" cy="42762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Shape 27"/>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1309140" y="4148480"/>
            <a:ext cx="11793600" cy="5642700"/>
          </a:xfrm>
          <a:prstGeom prst="rect">
            <a:avLst/>
          </a:prstGeom>
        </p:spPr>
        <p:txBody>
          <a:bodyPr anchorCtr="0" anchor="b" bIns="487600" lIns="487600" spcFirstLastPara="1" rIns="487600" wrap="square" tIns="487600"/>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Shape 30"/>
          <p:cNvSpPr txBox="1"/>
          <p:nvPr>
            <p:ph idx="1" type="body"/>
          </p:nvPr>
        </p:nvSpPr>
        <p:spPr>
          <a:xfrm>
            <a:off x="1309140" y="10375680"/>
            <a:ext cx="11793600" cy="23739600"/>
          </a:xfrm>
          <a:prstGeom prst="rect">
            <a:avLst/>
          </a:prstGeom>
        </p:spPr>
        <p:txBody>
          <a:bodyPr anchorCtr="0" anchor="t" bIns="487600" lIns="487600" spcFirstLastPara="1" rIns="487600" wrap="square" tIns="487600"/>
          <a:lstStyle>
            <a:lvl1pPr indent="-635000" lvl="0" marL="457200">
              <a:spcBef>
                <a:spcPts val="0"/>
              </a:spcBef>
              <a:spcAft>
                <a:spcPts val="0"/>
              </a:spcAft>
              <a:buSzPts val="6400"/>
              <a:buChar char="●"/>
              <a:defRPr sz="64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31" name="Shape 31"/>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2059050" y="3361120"/>
            <a:ext cx="26744699" cy="30544501"/>
          </a:xfrm>
          <a:prstGeom prst="rect">
            <a:avLst/>
          </a:prstGeom>
        </p:spPr>
        <p:txBody>
          <a:bodyPr anchorCtr="0" anchor="ctr" bIns="487600" lIns="487600" spcFirstLastPara="1" rIns="487600" wrap="square" tIns="487600"/>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Shape 34"/>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19202400" y="-933"/>
            <a:ext cx="19202401" cy="38404801"/>
          </a:xfrm>
          <a:prstGeom prst="rect">
            <a:avLst/>
          </a:prstGeom>
          <a:solidFill>
            <a:schemeClr val="lt2"/>
          </a:solidFill>
          <a:ln>
            <a:noFill/>
          </a:ln>
        </p:spPr>
        <p:txBody>
          <a:bodyPr anchorCtr="0" anchor="ctr" bIns="487600" lIns="487600" spcFirstLastPara="1" rIns="487600" wrap="square" tIns="487600">
            <a:noAutofit/>
          </a:bodyPr>
          <a:lstStyle/>
          <a:p>
            <a:pPr indent="0" lvl="0" marL="0">
              <a:spcBef>
                <a:spcPts val="0"/>
              </a:spcBef>
              <a:spcAft>
                <a:spcPts val="0"/>
              </a:spcAft>
              <a:buNone/>
            </a:pPr>
            <a:r>
              <a:t/>
            </a:r>
            <a:endParaRPr/>
          </a:p>
        </p:txBody>
      </p:sp>
      <p:sp>
        <p:nvSpPr>
          <p:cNvPr id="37" name="Shape 37"/>
          <p:cNvSpPr txBox="1"/>
          <p:nvPr>
            <p:ph type="title"/>
          </p:nvPr>
        </p:nvSpPr>
        <p:spPr>
          <a:xfrm>
            <a:off x="1115100" y="9207707"/>
            <a:ext cx="16989900" cy="11067600"/>
          </a:xfrm>
          <a:prstGeom prst="rect">
            <a:avLst/>
          </a:prstGeom>
        </p:spPr>
        <p:txBody>
          <a:bodyPr anchorCtr="0" anchor="b" bIns="487600" lIns="487600" spcFirstLastPara="1" rIns="487600" wrap="square" tIns="487600"/>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Shape 38"/>
          <p:cNvSpPr txBox="1"/>
          <p:nvPr>
            <p:ph idx="1" type="subTitle"/>
          </p:nvPr>
        </p:nvSpPr>
        <p:spPr>
          <a:xfrm>
            <a:off x="1115100" y="20929627"/>
            <a:ext cx="16989900" cy="9222300"/>
          </a:xfrm>
          <a:prstGeom prst="rect">
            <a:avLst/>
          </a:prstGeom>
        </p:spPr>
        <p:txBody>
          <a:bodyPr anchorCtr="0" anchor="t" bIns="487600" lIns="487600" spcFirstLastPara="1" rIns="487600" wrap="square" tIns="487600"/>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Shape 39"/>
          <p:cNvSpPr txBox="1"/>
          <p:nvPr>
            <p:ph idx="2" type="body"/>
          </p:nvPr>
        </p:nvSpPr>
        <p:spPr>
          <a:xfrm>
            <a:off x="20745900" y="5406427"/>
            <a:ext cx="16115400" cy="27590100"/>
          </a:xfrm>
          <a:prstGeom prst="rect">
            <a:avLst/>
          </a:prstGeom>
        </p:spPr>
        <p:txBody>
          <a:bodyPr anchorCtr="0" anchor="ctr" bIns="487600" lIns="487600" spcFirstLastPara="1" rIns="487600" wrap="square" tIns="487600"/>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40" name="Shape 40"/>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1309140" y="31588294"/>
            <a:ext cx="25194901" cy="4518300"/>
          </a:xfrm>
          <a:prstGeom prst="rect">
            <a:avLst/>
          </a:prstGeom>
        </p:spPr>
        <p:txBody>
          <a:bodyPr anchorCtr="0" anchor="ctr" bIns="487600" lIns="487600" spcFirstLastPara="1" rIns="487600" wrap="square" tIns="487600"/>
          <a:lstStyle>
            <a:lvl1pPr indent="-228600" lvl="0" marL="457200">
              <a:lnSpc>
                <a:spcPct val="100000"/>
              </a:lnSpc>
              <a:spcBef>
                <a:spcPts val="0"/>
              </a:spcBef>
              <a:spcAft>
                <a:spcPts val="0"/>
              </a:spcAft>
              <a:buSzPts val="9600"/>
              <a:buNone/>
              <a:defRPr/>
            </a:lvl1pPr>
          </a:lstStyle>
          <a:p/>
        </p:txBody>
      </p:sp>
      <p:sp>
        <p:nvSpPr>
          <p:cNvPr id="43" name="Shape 43"/>
          <p:cNvSpPr txBox="1"/>
          <p:nvPr>
            <p:ph idx="12" type="sldNum"/>
          </p:nvPr>
        </p:nvSpPr>
        <p:spPr>
          <a:xfrm>
            <a:off x="35584322" y="34818684"/>
            <a:ext cx="2304600" cy="293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09140" y="3322853"/>
            <a:ext cx="35786699" cy="4276200"/>
          </a:xfrm>
          <a:prstGeom prst="rect">
            <a:avLst/>
          </a:prstGeom>
          <a:noFill/>
          <a:ln>
            <a:noFill/>
          </a:ln>
        </p:spPr>
        <p:txBody>
          <a:bodyPr anchorCtr="0" anchor="t" bIns="487600" lIns="487600" spcFirstLastPara="1" rIns="487600" wrap="square" tIns="48760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Shape 7"/>
          <p:cNvSpPr txBox="1"/>
          <p:nvPr>
            <p:ph idx="1" type="body"/>
          </p:nvPr>
        </p:nvSpPr>
        <p:spPr>
          <a:xfrm>
            <a:off x="1309140" y="8605147"/>
            <a:ext cx="35786699" cy="25509001"/>
          </a:xfrm>
          <a:prstGeom prst="rect">
            <a:avLst/>
          </a:prstGeom>
          <a:noFill/>
          <a:ln>
            <a:noFill/>
          </a:ln>
        </p:spPr>
        <p:txBody>
          <a:bodyPr anchorCtr="0" anchor="t" bIns="487600" lIns="487600" spcFirstLastPara="1" rIns="487600" wrap="square" tIns="487600"/>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8500"/>
              </a:spcBef>
              <a:spcAft>
                <a:spcPts val="0"/>
              </a:spcAft>
              <a:buClr>
                <a:schemeClr val="dk2"/>
              </a:buClr>
              <a:buSzPts val="7500"/>
              <a:buChar char="○"/>
              <a:defRPr sz="7500">
                <a:solidFill>
                  <a:schemeClr val="dk2"/>
                </a:solidFill>
              </a:defRPr>
            </a:lvl2pPr>
            <a:lvl3pPr indent="-704850" lvl="2" marL="1371600">
              <a:lnSpc>
                <a:spcPct val="115000"/>
              </a:lnSpc>
              <a:spcBef>
                <a:spcPts val="8500"/>
              </a:spcBef>
              <a:spcAft>
                <a:spcPts val="0"/>
              </a:spcAft>
              <a:buClr>
                <a:schemeClr val="dk2"/>
              </a:buClr>
              <a:buSzPts val="7500"/>
              <a:buChar char="■"/>
              <a:defRPr sz="7500">
                <a:solidFill>
                  <a:schemeClr val="dk2"/>
                </a:solidFill>
              </a:defRPr>
            </a:lvl3pPr>
            <a:lvl4pPr indent="-704850" lvl="3" marL="1828800">
              <a:lnSpc>
                <a:spcPct val="115000"/>
              </a:lnSpc>
              <a:spcBef>
                <a:spcPts val="8500"/>
              </a:spcBef>
              <a:spcAft>
                <a:spcPts val="0"/>
              </a:spcAft>
              <a:buClr>
                <a:schemeClr val="dk2"/>
              </a:buClr>
              <a:buSzPts val="7500"/>
              <a:buChar char="●"/>
              <a:defRPr sz="7500">
                <a:solidFill>
                  <a:schemeClr val="dk2"/>
                </a:solidFill>
              </a:defRPr>
            </a:lvl4pPr>
            <a:lvl5pPr indent="-704850" lvl="4" marL="2286000">
              <a:lnSpc>
                <a:spcPct val="115000"/>
              </a:lnSpc>
              <a:spcBef>
                <a:spcPts val="8500"/>
              </a:spcBef>
              <a:spcAft>
                <a:spcPts val="0"/>
              </a:spcAft>
              <a:buClr>
                <a:schemeClr val="dk2"/>
              </a:buClr>
              <a:buSzPts val="7500"/>
              <a:buChar char="○"/>
              <a:defRPr sz="7500">
                <a:solidFill>
                  <a:schemeClr val="dk2"/>
                </a:solidFill>
              </a:defRPr>
            </a:lvl5pPr>
            <a:lvl6pPr indent="-704850" lvl="5" marL="2743200">
              <a:lnSpc>
                <a:spcPct val="115000"/>
              </a:lnSpc>
              <a:spcBef>
                <a:spcPts val="8500"/>
              </a:spcBef>
              <a:spcAft>
                <a:spcPts val="0"/>
              </a:spcAft>
              <a:buClr>
                <a:schemeClr val="dk2"/>
              </a:buClr>
              <a:buSzPts val="7500"/>
              <a:buChar char="■"/>
              <a:defRPr sz="7500">
                <a:solidFill>
                  <a:schemeClr val="dk2"/>
                </a:solidFill>
              </a:defRPr>
            </a:lvl6pPr>
            <a:lvl7pPr indent="-704850" lvl="6" marL="3200400">
              <a:lnSpc>
                <a:spcPct val="115000"/>
              </a:lnSpc>
              <a:spcBef>
                <a:spcPts val="8500"/>
              </a:spcBef>
              <a:spcAft>
                <a:spcPts val="0"/>
              </a:spcAft>
              <a:buClr>
                <a:schemeClr val="dk2"/>
              </a:buClr>
              <a:buSzPts val="7500"/>
              <a:buChar char="●"/>
              <a:defRPr sz="7500">
                <a:solidFill>
                  <a:schemeClr val="dk2"/>
                </a:solidFill>
              </a:defRPr>
            </a:lvl7pPr>
            <a:lvl8pPr indent="-704850" lvl="7" marL="3657600">
              <a:lnSpc>
                <a:spcPct val="115000"/>
              </a:lnSpc>
              <a:spcBef>
                <a:spcPts val="8500"/>
              </a:spcBef>
              <a:spcAft>
                <a:spcPts val="0"/>
              </a:spcAft>
              <a:buClr>
                <a:schemeClr val="dk2"/>
              </a:buClr>
              <a:buSzPts val="7500"/>
              <a:buChar char="○"/>
              <a:defRPr sz="7500">
                <a:solidFill>
                  <a:schemeClr val="dk2"/>
                </a:solidFill>
              </a:defRPr>
            </a:lvl8pPr>
            <a:lvl9pPr indent="-704850" lvl="8" marL="4114800">
              <a:lnSpc>
                <a:spcPct val="115000"/>
              </a:lnSpc>
              <a:spcBef>
                <a:spcPts val="8500"/>
              </a:spcBef>
              <a:spcAft>
                <a:spcPts val="8500"/>
              </a:spcAft>
              <a:buClr>
                <a:schemeClr val="dk2"/>
              </a:buClr>
              <a:buSzPts val="7500"/>
              <a:buChar char="■"/>
              <a:defRPr sz="7500">
                <a:solidFill>
                  <a:schemeClr val="dk2"/>
                </a:solidFill>
              </a:defRPr>
            </a:lvl9pPr>
          </a:lstStyle>
          <a:p/>
        </p:txBody>
      </p:sp>
      <p:sp>
        <p:nvSpPr>
          <p:cNvPr id="8" name="Shape 8"/>
          <p:cNvSpPr txBox="1"/>
          <p:nvPr>
            <p:ph idx="12" type="sldNum"/>
          </p:nvPr>
        </p:nvSpPr>
        <p:spPr>
          <a:xfrm>
            <a:off x="35584322" y="34818684"/>
            <a:ext cx="2304600" cy="2939100"/>
          </a:xfrm>
          <a:prstGeom prst="rect">
            <a:avLst/>
          </a:prstGeom>
          <a:noFill/>
          <a:ln>
            <a:noFill/>
          </a:ln>
        </p:spPr>
        <p:txBody>
          <a:bodyPr anchorCtr="0" anchor="ctr" bIns="487600" lIns="487600" spcFirstLastPara="1" rIns="487600" wrap="square" tIns="48760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www.free-power-point-templates.com" TargetMode="External"/><Relationship Id="rId5" Type="http://schemas.openxmlformats.org/officeDocument/2006/relationships/image" Target="../media/image1.png"/><Relationship Id="rId6" Type="http://schemas.openxmlformats.org/officeDocument/2006/relationships/hyperlink" Target="http://www.free-power-point-templates.com/" TargetMode="External"/><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4" name="Shape 54"/>
        <p:cNvGrpSpPr/>
        <p:nvPr/>
      </p:nvGrpSpPr>
      <p:grpSpPr>
        <a:xfrm>
          <a:off x="0" y="0"/>
          <a:ext cx="0" cy="0"/>
          <a:chOff x="0" y="0"/>
          <a:chExt cx="0" cy="0"/>
        </a:xfrm>
      </p:grpSpPr>
      <p:sp>
        <p:nvSpPr>
          <p:cNvPr id="55" name="Shape 55"/>
          <p:cNvSpPr/>
          <p:nvPr/>
        </p:nvSpPr>
        <p:spPr>
          <a:xfrm>
            <a:off x="13153109" y="6363584"/>
            <a:ext cx="12144600" cy="309288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t/>
            </a:r>
            <a:endParaRPr/>
          </a:p>
        </p:txBody>
      </p:sp>
      <p:sp>
        <p:nvSpPr>
          <p:cNvPr id="56" name="Shape 56"/>
          <p:cNvSpPr/>
          <p:nvPr/>
        </p:nvSpPr>
        <p:spPr>
          <a:xfrm>
            <a:off x="784418" y="6363584"/>
            <a:ext cx="12144600" cy="309288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7" name="Shape 57"/>
          <p:cNvSpPr/>
          <p:nvPr/>
        </p:nvSpPr>
        <p:spPr>
          <a:xfrm>
            <a:off x="25480044" y="6363584"/>
            <a:ext cx="12144600" cy="309288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8" name="Shape 58"/>
          <p:cNvSpPr txBox="1"/>
          <p:nvPr/>
        </p:nvSpPr>
        <p:spPr>
          <a:xfrm>
            <a:off x="23848341" y="3859800"/>
            <a:ext cx="10614900" cy="143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6000">
              <a:solidFill>
                <a:srgbClr val="D0E0E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6000">
              <a:solidFill>
                <a:srgbClr val="D0E0E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6000">
              <a:solidFill>
                <a:srgbClr val="D0E0E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8500">
              <a:solidFill>
                <a:srgbClr val="FFFFFF"/>
              </a:solidFill>
              <a:latin typeface="Oswald"/>
              <a:ea typeface="Oswald"/>
              <a:cs typeface="Oswald"/>
              <a:sym typeface="Oswald"/>
            </a:endParaRPr>
          </a:p>
          <a:p>
            <a:pPr indent="0" lvl="0" marL="0" rtl="0">
              <a:spcBef>
                <a:spcPts val="0"/>
              </a:spcBef>
              <a:spcAft>
                <a:spcPts val="0"/>
              </a:spcAft>
              <a:buNone/>
            </a:pPr>
            <a:r>
              <a:t/>
            </a:r>
            <a:endParaRPr sz="9600">
              <a:latin typeface="Oswald"/>
              <a:ea typeface="Oswald"/>
              <a:cs typeface="Oswald"/>
              <a:sym typeface="Oswald"/>
            </a:endParaRPr>
          </a:p>
          <a:p>
            <a:pPr indent="0" lvl="0" marL="0" rtl="0">
              <a:lnSpc>
                <a:spcPct val="115000"/>
              </a:lnSpc>
              <a:spcBef>
                <a:spcPts val="0"/>
              </a:spcBef>
              <a:spcAft>
                <a:spcPts val="0"/>
              </a:spcAft>
              <a:buNone/>
            </a:pPr>
            <a:r>
              <a:t/>
            </a:r>
            <a:endParaRPr sz="8500">
              <a:solidFill>
                <a:srgbClr val="FFFFFF"/>
              </a:solidFill>
              <a:latin typeface="Oswald"/>
              <a:ea typeface="Oswald"/>
              <a:cs typeface="Oswald"/>
              <a:sym typeface="Oswald"/>
            </a:endParaRPr>
          </a:p>
          <a:p>
            <a:pPr indent="0" lvl="0" marL="0" rtl="0">
              <a:spcBef>
                <a:spcPts val="0"/>
              </a:spcBef>
              <a:spcAft>
                <a:spcPts val="0"/>
              </a:spcAft>
              <a:buNone/>
            </a:pPr>
            <a:r>
              <a:t/>
            </a:r>
            <a:endParaRPr sz="9600">
              <a:latin typeface="Oswald"/>
              <a:ea typeface="Oswald"/>
              <a:cs typeface="Oswald"/>
              <a:sym typeface="Oswald"/>
            </a:endParaRPr>
          </a:p>
        </p:txBody>
      </p:sp>
      <p:sp>
        <p:nvSpPr>
          <p:cNvPr id="59" name="Shape 59"/>
          <p:cNvSpPr txBox="1"/>
          <p:nvPr/>
        </p:nvSpPr>
        <p:spPr>
          <a:xfrm>
            <a:off x="1784539" y="7578784"/>
            <a:ext cx="10170900" cy="1692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5400">
                <a:solidFill>
                  <a:srgbClr val="666666"/>
                </a:solidFill>
                <a:latin typeface="Oswald"/>
                <a:ea typeface="Oswald"/>
                <a:cs typeface="Oswald"/>
                <a:sym typeface="Oswald"/>
              </a:rPr>
              <a:t>How to use this Poster Template</a:t>
            </a:r>
            <a:endParaRPr b="1" sz="5400">
              <a:solidFill>
                <a:srgbClr val="666666"/>
              </a:solidFill>
              <a:latin typeface="Oswald"/>
              <a:ea typeface="Oswald"/>
              <a:cs typeface="Oswald"/>
              <a:sym typeface="Oswald"/>
            </a:endParaRPr>
          </a:p>
          <a:p>
            <a:pPr indent="0" lvl="0" marL="0">
              <a:spcBef>
                <a:spcPts val="0"/>
              </a:spcBef>
              <a:spcAft>
                <a:spcPts val="0"/>
              </a:spcAft>
              <a:buNone/>
            </a:pPr>
            <a:r>
              <a:t/>
            </a:r>
            <a:endParaRPr>
              <a:latin typeface="Oswald"/>
              <a:ea typeface="Oswald"/>
              <a:cs typeface="Oswald"/>
              <a:sym typeface="Oswald"/>
            </a:endParaRPr>
          </a:p>
        </p:txBody>
      </p:sp>
      <p:sp>
        <p:nvSpPr>
          <p:cNvPr id="60" name="Shape 60"/>
          <p:cNvSpPr/>
          <p:nvPr/>
        </p:nvSpPr>
        <p:spPr>
          <a:xfrm>
            <a:off x="784394" y="36836100"/>
            <a:ext cx="12144600" cy="456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1" name="Shape 61"/>
          <p:cNvSpPr/>
          <p:nvPr/>
        </p:nvSpPr>
        <p:spPr>
          <a:xfrm>
            <a:off x="13151498" y="36836100"/>
            <a:ext cx="12144600" cy="456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accent5"/>
              </a:solidFill>
            </a:endParaRPr>
          </a:p>
        </p:txBody>
      </p:sp>
      <p:sp>
        <p:nvSpPr>
          <p:cNvPr id="62" name="Shape 62"/>
          <p:cNvSpPr/>
          <p:nvPr/>
        </p:nvSpPr>
        <p:spPr>
          <a:xfrm>
            <a:off x="25480047" y="36836100"/>
            <a:ext cx="12144600" cy="456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3" name="Shape 63"/>
          <p:cNvSpPr txBox="1"/>
          <p:nvPr/>
        </p:nvSpPr>
        <p:spPr>
          <a:xfrm>
            <a:off x="1784536" y="23096442"/>
            <a:ext cx="9000000" cy="1074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5400">
                <a:solidFill>
                  <a:srgbClr val="666666"/>
                </a:solidFill>
                <a:latin typeface="Oswald"/>
                <a:ea typeface="Oswald"/>
                <a:cs typeface="Oswald"/>
                <a:sym typeface="Oswald"/>
              </a:rPr>
              <a:t>Text Formatting</a:t>
            </a:r>
            <a:endParaRPr b="1" sz="5400">
              <a:solidFill>
                <a:srgbClr val="666666"/>
              </a:solidFill>
              <a:latin typeface="Oswald"/>
              <a:ea typeface="Oswald"/>
              <a:cs typeface="Oswald"/>
              <a:sym typeface="Oswald"/>
            </a:endParaRPr>
          </a:p>
          <a:p>
            <a:pPr indent="0" lvl="0" marL="0" rtl="0">
              <a:spcBef>
                <a:spcPts val="0"/>
              </a:spcBef>
              <a:spcAft>
                <a:spcPts val="0"/>
              </a:spcAft>
              <a:buNone/>
            </a:pPr>
            <a:r>
              <a:t/>
            </a:r>
            <a:endParaRPr>
              <a:latin typeface="Oswald"/>
              <a:ea typeface="Oswald"/>
              <a:cs typeface="Oswald"/>
              <a:sym typeface="Oswald"/>
            </a:endParaRPr>
          </a:p>
        </p:txBody>
      </p:sp>
      <p:sp>
        <p:nvSpPr>
          <p:cNvPr id="64" name="Shape 64"/>
          <p:cNvSpPr txBox="1"/>
          <p:nvPr/>
        </p:nvSpPr>
        <p:spPr>
          <a:xfrm>
            <a:off x="1784543" y="9005033"/>
            <a:ext cx="9000000" cy="7474200"/>
          </a:xfrm>
          <a:prstGeom prst="rect">
            <a:avLst/>
          </a:prstGeom>
          <a:noFill/>
          <a:ln>
            <a:noFill/>
          </a:ln>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434343"/>
              </a:buClr>
              <a:buSzPts val="2400"/>
              <a:buFont typeface="Droid Serif"/>
              <a:buChar char="●"/>
            </a:pPr>
            <a:r>
              <a:rPr lang="en" sz="2400">
                <a:solidFill>
                  <a:srgbClr val="434343"/>
                </a:solidFill>
                <a:latin typeface="Droid Serif"/>
                <a:ea typeface="Droid Serif"/>
                <a:cs typeface="Droid Serif"/>
                <a:sym typeface="Droid Serif"/>
              </a:rPr>
              <a:t>You can use this presentation template to make a poster for your University and include snapshots of your research, </a:t>
            </a:r>
            <a:r>
              <a:rPr lang="en" sz="2400">
                <a:solidFill>
                  <a:srgbClr val="434343"/>
                </a:solidFill>
                <a:latin typeface="Droid Serif"/>
                <a:ea typeface="Droid Serif"/>
                <a:cs typeface="Droid Serif"/>
                <a:sym typeface="Droid Serif"/>
              </a:rPr>
              <a:t>data collection, analysis, etc.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381000" lvl="0" marL="457200" rtl="0">
              <a:lnSpc>
                <a:spcPct val="115000"/>
              </a:lnSpc>
              <a:spcBef>
                <a:spcPts val="0"/>
              </a:spcBef>
              <a:spcAft>
                <a:spcPts val="0"/>
              </a:spcAft>
              <a:buClr>
                <a:srgbClr val="434343"/>
              </a:buClr>
              <a:buSzPts val="2400"/>
              <a:buFont typeface="Droid Serif"/>
              <a:buChar char="●"/>
            </a:pPr>
            <a:r>
              <a:rPr lang="en" sz="2400">
                <a:solidFill>
                  <a:srgbClr val="434343"/>
                </a:solidFill>
                <a:latin typeface="Droid Serif"/>
                <a:ea typeface="Droid Serif"/>
                <a:cs typeface="Droid Serif"/>
                <a:sym typeface="Droid Serif"/>
              </a:rPr>
              <a:t>You can also put data-driven charts, images, slides and illustrations on each component.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This editable poster presentation template is free for educational use and you can make as many copies you want. Text and images are 100% editable so you can include your own data, change the titles or re-arrange the text components to make your own layouts.</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spcBef>
                <a:spcPts val="0"/>
              </a:spcBef>
              <a:spcAft>
                <a:spcPts val="0"/>
              </a:spcAft>
              <a:buClr>
                <a:schemeClr val="dk1"/>
              </a:buClr>
              <a:buSzPts val="1100"/>
              <a:buFont typeface="Arial"/>
              <a:buNone/>
            </a:pPr>
            <a:r>
              <a:rPr lang="en" sz="2400">
                <a:solidFill>
                  <a:srgbClr val="434343"/>
                </a:solidFill>
                <a:latin typeface="Droid Serif"/>
                <a:ea typeface="Droid Serif"/>
                <a:cs typeface="Droid Serif"/>
                <a:sym typeface="Droid Serif"/>
              </a:rPr>
              <a:t>Information can be organized within columns. It is recommended to organize the information from top to bottom across each column.</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latin typeface="Oswald"/>
              <a:ea typeface="Oswald"/>
              <a:cs typeface="Oswald"/>
              <a:sym typeface="Oswald"/>
            </a:endParaRPr>
          </a:p>
        </p:txBody>
      </p:sp>
      <p:sp>
        <p:nvSpPr>
          <p:cNvPr id="65" name="Shape 65"/>
          <p:cNvSpPr txBox="1"/>
          <p:nvPr/>
        </p:nvSpPr>
        <p:spPr>
          <a:xfrm>
            <a:off x="1784543" y="24488713"/>
            <a:ext cx="9000000" cy="474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solidFill>
                  <a:srgbClr val="434343"/>
                </a:solidFill>
                <a:latin typeface="Droid Serif"/>
                <a:ea typeface="Droid Serif"/>
                <a:cs typeface="Droid Serif"/>
                <a:sym typeface="Droid Serif"/>
              </a:rPr>
              <a:t>Try to avoid using ONLY CAPITAL LETTERS, and make special focus in choosing a good combination of colors to produce a high contrast between the text and backgrounds.</a:t>
            </a:r>
            <a:endParaRPr sz="2400">
              <a:solidFill>
                <a:srgbClr val="434343"/>
              </a:solidFill>
              <a:latin typeface="Droid Serif"/>
              <a:ea typeface="Droid Serif"/>
              <a:cs typeface="Droid Serif"/>
              <a:sym typeface="Droid Serif"/>
            </a:endParaRPr>
          </a:p>
          <a:p>
            <a:pPr indent="0" lvl="0" marL="0" rtl="0">
              <a:spcBef>
                <a:spcPts val="0"/>
              </a:spcBef>
              <a:spcAft>
                <a:spcPts val="0"/>
              </a:spcAft>
              <a:buClr>
                <a:schemeClr val="dk1"/>
              </a:buClr>
              <a:buSzPts val="1100"/>
              <a:buFont typeface="Arial"/>
              <a:buNone/>
            </a:pPr>
            <a:r>
              <a:t/>
            </a:r>
            <a:endParaRPr sz="2400">
              <a:solidFill>
                <a:srgbClr val="434343"/>
              </a:solidFill>
              <a:latin typeface="Droid Serif"/>
              <a:ea typeface="Droid Serif"/>
              <a:cs typeface="Droid Serif"/>
              <a:sym typeface="Droid Serif"/>
            </a:endParaRPr>
          </a:p>
          <a:p>
            <a:pPr indent="0" lvl="0" marL="0" rtl="0">
              <a:spcBef>
                <a:spcPts val="0"/>
              </a:spcBef>
              <a:spcAft>
                <a:spcPts val="0"/>
              </a:spcAft>
              <a:buClr>
                <a:schemeClr val="dk1"/>
              </a:buClr>
              <a:buSzPts val="1100"/>
              <a:buFont typeface="Arial"/>
              <a:buNone/>
            </a:pPr>
            <a:r>
              <a:rPr lang="en" sz="2400">
                <a:solidFill>
                  <a:srgbClr val="434343"/>
                </a:solidFill>
                <a:latin typeface="Droid Serif"/>
                <a:ea typeface="Droid Serif"/>
                <a:cs typeface="Droid Serif"/>
                <a:sym typeface="Droid Serif"/>
              </a:rPr>
              <a:t>The font can be changed and you can pick any desired font in PowerPoint, Google Slides or Open Office. It is recommended to follow a consistency in Font, text size, captions, etc.</a:t>
            </a:r>
            <a:endParaRPr sz="2400">
              <a:solidFill>
                <a:srgbClr val="434343"/>
              </a:solidFill>
              <a:latin typeface="Droid Serif"/>
              <a:ea typeface="Droid Serif"/>
              <a:cs typeface="Droid Serif"/>
              <a:sym typeface="Droid Serif"/>
            </a:endParaRPr>
          </a:p>
        </p:txBody>
      </p:sp>
      <p:sp>
        <p:nvSpPr>
          <p:cNvPr id="66" name="Shape 66"/>
          <p:cNvSpPr txBox="1"/>
          <p:nvPr/>
        </p:nvSpPr>
        <p:spPr>
          <a:xfrm>
            <a:off x="1784543" y="34503934"/>
            <a:ext cx="9000000" cy="143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434343"/>
                </a:solidFill>
                <a:latin typeface="Droid Serif"/>
                <a:ea typeface="Droid Serif"/>
                <a:cs typeface="Droid Serif"/>
                <a:sym typeface="Droid Serif"/>
              </a:rPr>
              <a:t>This is a caption. You can replace the image and edit this text here.</a:t>
            </a:r>
            <a:endParaRPr sz="2400">
              <a:solidFill>
                <a:srgbClr val="434343"/>
              </a:solidFill>
              <a:latin typeface="Droid Serif"/>
              <a:ea typeface="Droid Serif"/>
              <a:cs typeface="Droid Serif"/>
              <a:sym typeface="Droid Serif"/>
            </a:endParaRPr>
          </a:p>
        </p:txBody>
      </p:sp>
      <p:sp>
        <p:nvSpPr>
          <p:cNvPr id="67" name="Shape 67"/>
          <p:cNvSpPr txBox="1"/>
          <p:nvPr/>
        </p:nvSpPr>
        <p:spPr>
          <a:xfrm>
            <a:off x="14151616" y="7619312"/>
            <a:ext cx="7073700" cy="1692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5400">
                <a:solidFill>
                  <a:srgbClr val="666666"/>
                </a:solidFill>
                <a:latin typeface="Oswald"/>
                <a:ea typeface="Oswald"/>
                <a:cs typeface="Oswald"/>
                <a:sym typeface="Oswald"/>
              </a:rPr>
              <a:t>Images</a:t>
            </a:r>
            <a:endParaRPr b="1" sz="5400">
              <a:solidFill>
                <a:srgbClr val="666666"/>
              </a:solidFill>
              <a:latin typeface="Oswald"/>
              <a:ea typeface="Oswald"/>
              <a:cs typeface="Oswald"/>
              <a:sym typeface="Oswald"/>
            </a:endParaRPr>
          </a:p>
          <a:p>
            <a:pPr indent="0" lvl="0" marL="0" rtl="0">
              <a:spcBef>
                <a:spcPts val="0"/>
              </a:spcBef>
              <a:spcAft>
                <a:spcPts val="0"/>
              </a:spcAft>
              <a:buNone/>
            </a:pPr>
            <a:r>
              <a:t/>
            </a:r>
            <a:endParaRPr>
              <a:latin typeface="Oswald"/>
              <a:ea typeface="Oswald"/>
              <a:cs typeface="Oswald"/>
              <a:sym typeface="Oswald"/>
            </a:endParaRPr>
          </a:p>
        </p:txBody>
      </p:sp>
      <p:sp>
        <p:nvSpPr>
          <p:cNvPr id="68" name="Shape 68"/>
          <p:cNvSpPr txBox="1"/>
          <p:nvPr/>
        </p:nvSpPr>
        <p:spPr>
          <a:xfrm>
            <a:off x="14151616" y="9045573"/>
            <a:ext cx="9000000" cy="6432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Given this presentation template is fully editable, you can insert images. It is recommended to insert images with a resolution of at least 150 dpi in order to keep a good quality level once printed.</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Use Insert -&gt; Image to insert a new image into any of the available columns. Then, drag the image to any desired position making sure that the borders are aligned with the text.</a:t>
            </a:r>
            <a:endParaRPr sz="2400">
              <a:solidFill>
                <a:srgbClr val="434343"/>
              </a:solidFill>
              <a:latin typeface="Droid Serif"/>
              <a:ea typeface="Droid Serif"/>
              <a:cs typeface="Droid Serif"/>
              <a:sym typeface="Droid Serif"/>
            </a:endParaRPr>
          </a:p>
        </p:txBody>
      </p:sp>
      <p:sp>
        <p:nvSpPr>
          <p:cNvPr id="69" name="Shape 69"/>
          <p:cNvSpPr txBox="1"/>
          <p:nvPr/>
        </p:nvSpPr>
        <p:spPr>
          <a:xfrm>
            <a:off x="14151616" y="13503870"/>
            <a:ext cx="7073700" cy="1692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5400">
                <a:solidFill>
                  <a:srgbClr val="666666"/>
                </a:solidFill>
                <a:latin typeface="Oswald"/>
                <a:ea typeface="Oswald"/>
                <a:cs typeface="Oswald"/>
                <a:sym typeface="Oswald"/>
              </a:rPr>
              <a:t>Logos</a:t>
            </a:r>
            <a:endParaRPr b="1" sz="5400">
              <a:solidFill>
                <a:srgbClr val="666666"/>
              </a:solidFill>
              <a:latin typeface="Oswald"/>
              <a:ea typeface="Oswald"/>
              <a:cs typeface="Oswald"/>
              <a:sym typeface="Oswald"/>
            </a:endParaRPr>
          </a:p>
          <a:p>
            <a:pPr indent="0" lvl="0" marL="0" rtl="0">
              <a:spcBef>
                <a:spcPts val="0"/>
              </a:spcBef>
              <a:spcAft>
                <a:spcPts val="0"/>
              </a:spcAft>
              <a:buNone/>
            </a:pPr>
            <a:r>
              <a:t/>
            </a:r>
            <a:endParaRPr>
              <a:latin typeface="Oswald"/>
              <a:ea typeface="Oswald"/>
              <a:cs typeface="Oswald"/>
              <a:sym typeface="Oswald"/>
            </a:endParaRPr>
          </a:p>
        </p:txBody>
      </p:sp>
      <p:sp>
        <p:nvSpPr>
          <p:cNvPr id="70" name="Shape 70"/>
          <p:cNvSpPr txBox="1"/>
          <p:nvPr/>
        </p:nvSpPr>
        <p:spPr>
          <a:xfrm>
            <a:off x="14151616" y="15107925"/>
            <a:ext cx="9000000" cy="383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There is a dummy logo inserted in this presentation. You can easily replace the logo.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To add a new logo, remove the dummy logo and insert your own logo image or replace the current dummy logo image to choose the logo image (right click and Replace Image).</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p:txBody>
      </p:sp>
      <p:sp>
        <p:nvSpPr>
          <p:cNvPr id="71" name="Shape 71"/>
          <p:cNvSpPr txBox="1"/>
          <p:nvPr/>
        </p:nvSpPr>
        <p:spPr>
          <a:xfrm>
            <a:off x="14151616" y="18564375"/>
            <a:ext cx="9000000" cy="1692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5400">
                <a:solidFill>
                  <a:srgbClr val="666666"/>
                </a:solidFill>
                <a:latin typeface="Oswald"/>
                <a:ea typeface="Oswald"/>
                <a:cs typeface="Oswald"/>
                <a:sym typeface="Oswald"/>
              </a:rPr>
              <a:t>Convert PowerPoint to PDF</a:t>
            </a:r>
            <a:endParaRPr b="1" sz="5400">
              <a:solidFill>
                <a:srgbClr val="666666"/>
              </a:solidFill>
              <a:latin typeface="Oswald"/>
              <a:ea typeface="Oswald"/>
              <a:cs typeface="Oswald"/>
              <a:sym typeface="Oswald"/>
            </a:endParaRPr>
          </a:p>
          <a:p>
            <a:pPr indent="0" lvl="0" marL="0" rtl="0">
              <a:spcBef>
                <a:spcPts val="0"/>
              </a:spcBef>
              <a:spcAft>
                <a:spcPts val="0"/>
              </a:spcAft>
              <a:buNone/>
            </a:pPr>
            <a:r>
              <a:t/>
            </a:r>
            <a:endParaRPr>
              <a:latin typeface="Oswald"/>
              <a:ea typeface="Oswald"/>
              <a:cs typeface="Oswald"/>
              <a:sym typeface="Oswald"/>
            </a:endParaRPr>
          </a:p>
        </p:txBody>
      </p:sp>
      <p:sp>
        <p:nvSpPr>
          <p:cNvPr id="72" name="Shape 72"/>
          <p:cNvSpPr txBox="1"/>
          <p:nvPr/>
        </p:nvSpPr>
        <p:spPr>
          <a:xfrm>
            <a:off x="14151625" y="20168425"/>
            <a:ext cx="9000000" cy="15277501"/>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This poster presentation can be saved as a PDF. Go to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gn="ctr">
              <a:lnSpc>
                <a:spcPct val="115000"/>
              </a:lnSpc>
              <a:spcBef>
                <a:spcPts val="0"/>
              </a:spcBef>
              <a:spcAft>
                <a:spcPts val="0"/>
              </a:spcAft>
              <a:buNone/>
            </a:pPr>
            <a:r>
              <a:rPr lang="en" sz="3000">
                <a:solidFill>
                  <a:srgbClr val="434343"/>
                </a:solidFill>
                <a:latin typeface="Oswald"/>
                <a:ea typeface="Oswald"/>
                <a:cs typeface="Oswald"/>
                <a:sym typeface="Oswald"/>
              </a:rPr>
              <a:t>File &gt; Print.</a:t>
            </a:r>
            <a:endParaRPr sz="3000">
              <a:solidFill>
                <a:srgbClr val="434343"/>
              </a:solidFill>
              <a:latin typeface="Oswald"/>
              <a:ea typeface="Oswald"/>
              <a:cs typeface="Oswald"/>
              <a:sym typeface="Oswald"/>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If you are in Mac, at the bottom left hand corner, there is a button PDF, click on this button and the scroll to:</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gn="ctr">
              <a:lnSpc>
                <a:spcPct val="115000"/>
              </a:lnSpc>
              <a:spcBef>
                <a:spcPts val="0"/>
              </a:spcBef>
              <a:spcAft>
                <a:spcPts val="0"/>
              </a:spcAft>
              <a:buNone/>
            </a:pPr>
            <a:r>
              <a:rPr lang="en" sz="3000">
                <a:solidFill>
                  <a:srgbClr val="434343"/>
                </a:solidFill>
                <a:latin typeface="Oswald"/>
                <a:ea typeface="Oswald"/>
                <a:cs typeface="Oswald"/>
                <a:sym typeface="Oswald"/>
              </a:rPr>
              <a:t>“Save as PDF…”</a:t>
            </a:r>
            <a:endParaRPr sz="3000">
              <a:solidFill>
                <a:srgbClr val="434343"/>
              </a:solidFill>
              <a:latin typeface="Oswald"/>
              <a:ea typeface="Oswald"/>
              <a:cs typeface="Oswald"/>
              <a:sym typeface="Oswald"/>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Once exported to PDF, locate the new file and try to open it just to make sure the process worked as expected.</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In any case, it is recommended to keep a digital version of the presentation poster file as a PowerPoint presentation or Google Drive in case you need to make modifications in the future.</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Lorem ipsum dolor sit amet, facer quaestio an mea, eros suscipit nam an. Verear impetus definiebas cu mel, essent abhorreant eum ad. Modo complectitur cu sed, no vitae inermis patrioque eam. In quod dicit assentior mea. Causae detraxit similique ea eam.</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Lorem ipsum dolor sit amet, facer quaestio an mea, eros suscipit nam an. Verear impetus definiebas cu mel, essent abhorreant eum ad. Modo complectitur cu sed, no vitae inermis patrioque eam. In quod dicit assentior mea. Causae detraxit similique ea eam.</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Clr>
                <a:schemeClr val="dk1"/>
              </a:buClr>
              <a:buSzPts val="1100"/>
              <a:buFont typeface="Arial"/>
              <a:buNone/>
            </a:pPr>
            <a:r>
              <a:rPr lang="en" sz="2400">
                <a:solidFill>
                  <a:srgbClr val="434343"/>
                </a:solidFill>
                <a:latin typeface="Droid Serif"/>
                <a:ea typeface="Droid Serif"/>
                <a:cs typeface="Droid Serif"/>
                <a:sym typeface="Droid Serif"/>
              </a:rPr>
              <a:t>Lorem ipsum dolor sit amet, facer quaestio an mea, eros suscipit nam an. Verear impetus definiebas cu mel, essent abhorreant eum ad. Modo complectitur cu sed, no vitae inermis patrioque eam. In quod dicit assentior mea. Causae detraxit similique ea eam.</a:t>
            </a:r>
            <a:endParaRPr sz="2400">
              <a:solidFill>
                <a:srgbClr val="434343"/>
              </a:solidFill>
              <a:latin typeface="Droid Serif"/>
              <a:ea typeface="Droid Serif"/>
              <a:cs typeface="Droid Serif"/>
              <a:sym typeface="Droid Serif"/>
            </a:endParaRPr>
          </a:p>
        </p:txBody>
      </p:sp>
      <p:sp>
        <p:nvSpPr>
          <p:cNvPr id="73" name="Shape 73"/>
          <p:cNvSpPr txBox="1"/>
          <p:nvPr/>
        </p:nvSpPr>
        <p:spPr>
          <a:xfrm>
            <a:off x="26495381" y="7641770"/>
            <a:ext cx="7073700" cy="1692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5400">
                <a:solidFill>
                  <a:srgbClr val="666666"/>
                </a:solidFill>
                <a:latin typeface="Oswald"/>
                <a:ea typeface="Oswald"/>
                <a:cs typeface="Oswald"/>
                <a:sym typeface="Oswald"/>
              </a:rPr>
              <a:t>Edit this text</a:t>
            </a:r>
            <a:endParaRPr b="1" sz="5400">
              <a:solidFill>
                <a:srgbClr val="666666"/>
              </a:solidFill>
              <a:latin typeface="Oswald"/>
              <a:ea typeface="Oswald"/>
              <a:cs typeface="Oswald"/>
              <a:sym typeface="Oswald"/>
            </a:endParaRPr>
          </a:p>
          <a:p>
            <a:pPr indent="0" lvl="0" marL="0" rtl="0">
              <a:spcBef>
                <a:spcPts val="0"/>
              </a:spcBef>
              <a:spcAft>
                <a:spcPts val="0"/>
              </a:spcAft>
              <a:buNone/>
            </a:pPr>
            <a:r>
              <a:t/>
            </a:r>
            <a:endParaRPr>
              <a:latin typeface="Oswald"/>
              <a:ea typeface="Oswald"/>
              <a:cs typeface="Oswald"/>
              <a:sym typeface="Oswald"/>
            </a:endParaRPr>
          </a:p>
        </p:txBody>
      </p:sp>
      <p:sp>
        <p:nvSpPr>
          <p:cNvPr id="74" name="Shape 74"/>
          <p:cNvSpPr txBox="1"/>
          <p:nvPr/>
        </p:nvSpPr>
        <p:spPr>
          <a:xfrm>
            <a:off x="26495375" y="9068028"/>
            <a:ext cx="9000000" cy="330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Lorem ipsum dolor sit amet, facer quaestio an mea, eros suscipit nam an.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Verear impetus definiebas cu mel, essent abhorreant eum ad. Modo complectitur cu sed, no vitae inermis patrioque eam. In quod dicit assentior mea. Causae detraxit similique ea eam.</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p:txBody>
      </p:sp>
      <p:sp>
        <p:nvSpPr>
          <p:cNvPr id="75" name="Shape 75"/>
          <p:cNvSpPr txBox="1"/>
          <p:nvPr/>
        </p:nvSpPr>
        <p:spPr>
          <a:xfrm>
            <a:off x="26495381" y="18564364"/>
            <a:ext cx="7073700" cy="1692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5400">
                <a:solidFill>
                  <a:srgbClr val="666666"/>
                </a:solidFill>
                <a:latin typeface="Oswald"/>
                <a:ea typeface="Oswald"/>
                <a:cs typeface="Oswald"/>
                <a:sym typeface="Oswald"/>
              </a:rPr>
              <a:t>Edit this text</a:t>
            </a:r>
            <a:endParaRPr>
              <a:latin typeface="Oswald"/>
              <a:ea typeface="Oswald"/>
              <a:cs typeface="Oswald"/>
              <a:sym typeface="Oswald"/>
            </a:endParaRPr>
          </a:p>
        </p:txBody>
      </p:sp>
      <p:sp>
        <p:nvSpPr>
          <p:cNvPr id="76" name="Shape 76"/>
          <p:cNvSpPr txBox="1"/>
          <p:nvPr/>
        </p:nvSpPr>
        <p:spPr>
          <a:xfrm>
            <a:off x="26495381" y="19990631"/>
            <a:ext cx="9000000" cy="10698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2400">
                <a:solidFill>
                  <a:srgbClr val="434343"/>
                </a:solidFill>
                <a:latin typeface="Droid Serif"/>
                <a:ea typeface="Droid Serif"/>
                <a:cs typeface="Droid Serif"/>
                <a:sym typeface="Droid Serif"/>
              </a:rPr>
              <a:t>Lorem ipsum dolor sit amet, facer quaestio an mea, eros suscipit nam an. Verear impetus definiebas cu mel, essent abhorreant eum ad. Modo complectitur cu sed, no vitae inermis patrioque eam. In quod dicit assentior mea. Causae detraxit similique ea eam.</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381000" lvl="0" marL="457200" rtl="0">
              <a:lnSpc>
                <a:spcPct val="115000"/>
              </a:lnSpc>
              <a:spcBef>
                <a:spcPts val="0"/>
              </a:spcBef>
              <a:spcAft>
                <a:spcPts val="0"/>
              </a:spcAft>
              <a:buClr>
                <a:srgbClr val="434343"/>
              </a:buClr>
              <a:buSzPts val="2400"/>
              <a:buFont typeface="Droid Serif"/>
              <a:buChar char="●"/>
            </a:pPr>
            <a:r>
              <a:rPr lang="en" sz="2400">
                <a:solidFill>
                  <a:srgbClr val="434343"/>
                </a:solidFill>
                <a:latin typeface="Droid Serif"/>
                <a:ea typeface="Droid Serif"/>
                <a:cs typeface="Droid Serif"/>
                <a:sym typeface="Droid Serif"/>
              </a:rPr>
              <a:t>Lorem ipsum dolor sit amet, facer quaestio an mea.</a:t>
            </a:r>
            <a:endParaRPr sz="2400">
              <a:solidFill>
                <a:srgbClr val="434343"/>
              </a:solidFill>
              <a:latin typeface="Droid Serif"/>
              <a:ea typeface="Droid Serif"/>
              <a:cs typeface="Droid Serif"/>
              <a:sym typeface="Droid Serif"/>
            </a:endParaRPr>
          </a:p>
          <a:p>
            <a:pPr indent="-381000" lvl="0" marL="457200" rtl="0">
              <a:lnSpc>
                <a:spcPct val="115000"/>
              </a:lnSpc>
              <a:spcBef>
                <a:spcPts val="0"/>
              </a:spcBef>
              <a:spcAft>
                <a:spcPts val="0"/>
              </a:spcAft>
              <a:buClr>
                <a:srgbClr val="434343"/>
              </a:buClr>
              <a:buSzPts val="2400"/>
              <a:buFont typeface="Droid Serif"/>
              <a:buChar char="●"/>
            </a:pPr>
            <a:r>
              <a:rPr lang="en" sz="2400">
                <a:solidFill>
                  <a:srgbClr val="434343"/>
                </a:solidFill>
                <a:latin typeface="Droid Serif"/>
                <a:ea typeface="Droid Serif"/>
                <a:cs typeface="Droid Serif"/>
                <a:sym typeface="Droid Serif"/>
              </a:rPr>
              <a:t>Verear impetus definiebas cu mel, essent abhorreant eum ad.  </a:t>
            </a:r>
            <a:endParaRPr sz="2400">
              <a:solidFill>
                <a:srgbClr val="434343"/>
              </a:solidFill>
              <a:latin typeface="Droid Serif"/>
              <a:ea typeface="Droid Serif"/>
              <a:cs typeface="Droid Serif"/>
              <a:sym typeface="Droid Serif"/>
            </a:endParaRPr>
          </a:p>
          <a:p>
            <a:pPr indent="-381000" lvl="0" marL="457200" rtl="0">
              <a:lnSpc>
                <a:spcPct val="115000"/>
              </a:lnSpc>
              <a:spcBef>
                <a:spcPts val="0"/>
              </a:spcBef>
              <a:spcAft>
                <a:spcPts val="0"/>
              </a:spcAft>
              <a:buClr>
                <a:srgbClr val="434343"/>
              </a:buClr>
              <a:buSzPts val="2400"/>
              <a:buFont typeface="Droid Serif"/>
              <a:buChar char="●"/>
            </a:pPr>
            <a:r>
              <a:rPr lang="en" sz="2400">
                <a:solidFill>
                  <a:srgbClr val="434343"/>
                </a:solidFill>
                <a:latin typeface="Droid Serif"/>
                <a:ea typeface="Droid Serif"/>
                <a:cs typeface="Droid Serif"/>
                <a:sym typeface="Droid Serif"/>
              </a:rPr>
              <a:t>Causae detraxit similique ea eam.</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p:txBody>
      </p:sp>
      <p:sp>
        <p:nvSpPr>
          <p:cNvPr id="77" name="Shape 77"/>
          <p:cNvSpPr txBox="1"/>
          <p:nvPr/>
        </p:nvSpPr>
        <p:spPr>
          <a:xfrm>
            <a:off x="26495381" y="30490003"/>
            <a:ext cx="7073700" cy="1692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5400">
                <a:solidFill>
                  <a:srgbClr val="666666"/>
                </a:solidFill>
                <a:latin typeface="Oswald"/>
                <a:ea typeface="Oswald"/>
                <a:cs typeface="Oswald"/>
                <a:sym typeface="Oswald"/>
              </a:rPr>
              <a:t>Edit this text</a:t>
            </a:r>
            <a:endParaRPr b="1" sz="5400">
              <a:solidFill>
                <a:srgbClr val="666666"/>
              </a:solidFill>
              <a:latin typeface="Oswald"/>
              <a:ea typeface="Oswald"/>
              <a:cs typeface="Oswald"/>
              <a:sym typeface="Oswald"/>
            </a:endParaRPr>
          </a:p>
        </p:txBody>
      </p:sp>
      <p:sp>
        <p:nvSpPr>
          <p:cNvPr id="78" name="Shape 78"/>
          <p:cNvSpPr txBox="1"/>
          <p:nvPr/>
        </p:nvSpPr>
        <p:spPr>
          <a:xfrm>
            <a:off x="26495394" y="31807300"/>
            <a:ext cx="9000000" cy="4133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rgbClr val="434343"/>
                </a:solidFill>
                <a:latin typeface="Droid Serif"/>
                <a:ea typeface="Droid Serif"/>
                <a:cs typeface="Droid Serif"/>
                <a:sym typeface="Droid Serif"/>
              </a:rPr>
              <a:t>Lorem ipsum dolor sit amet, facer quaestio an mea, eros suscipit nam an. Verear impetus definiebas cu mel, essent abhorreant eum ad.</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a:p>
            <a:pPr indent="0" lvl="0" marL="0" rtl="0">
              <a:lnSpc>
                <a:spcPct val="115000"/>
              </a:lnSpc>
              <a:spcBef>
                <a:spcPts val="0"/>
              </a:spcBef>
              <a:spcAft>
                <a:spcPts val="0"/>
              </a:spcAft>
              <a:buClr>
                <a:schemeClr val="dk1"/>
              </a:buClr>
              <a:buSzPts val="1100"/>
              <a:buFont typeface="Arial"/>
              <a:buNone/>
            </a:pPr>
            <a:r>
              <a:rPr lang="en" sz="2400">
                <a:solidFill>
                  <a:srgbClr val="434343"/>
                </a:solidFill>
                <a:latin typeface="Droid Serif"/>
                <a:ea typeface="Droid Serif"/>
                <a:cs typeface="Droid Serif"/>
                <a:sym typeface="Droid Serif"/>
              </a:rPr>
              <a:t>Lorem ipsum dolor sit amet, facer quaestio an mea, eros suscipit nam an. Verear impetus definiebas cu mel, essent abhorreant eum ad.</a:t>
            </a:r>
            <a:endParaRPr sz="2400">
              <a:solidFill>
                <a:srgbClr val="434343"/>
              </a:solidFill>
              <a:latin typeface="Droid Serif"/>
              <a:ea typeface="Droid Serif"/>
              <a:cs typeface="Droid Serif"/>
              <a:sym typeface="Droid Serif"/>
            </a:endParaRPr>
          </a:p>
        </p:txBody>
      </p:sp>
      <p:sp>
        <p:nvSpPr>
          <p:cNvPr id="79" name="Shape 79"/>
          <p:cNvSpPr/>
          <p:nvPr/>
        </p:nvSpPr>
        <p:spPr>
          <a:xfrm>
            <a:off x="784416" y="1064117"/>
            <a:ext cx="576900" cy="5028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descr="bg.png" id="80" name="Shape 80"/>
          <p:cNvPicPr preferRelativeResize="0"/>
          <p:nvPr/>
        </p:nvPicPr>
        <p:blipFill rotWithShape="1">
          <a:blip r:embed="rId3">
            <a:alphaModFix/>
          </a:blip>
          <a:srcRect b="0" l="7813" r="7813" t="0"/>
          <a:stretch/>
        </p:blipFill>
        <p:spPr>
          <a:xfrm>
            <a:off x="1784542" y="29643134"/>
            <a:ext cx="9000075" cy="4618629"/>
          </a:xfrm>
          <a:prstGeom prst="rect">
            <a:avLst/>
          </a:prstGeom>
          <a:noFill/>
          <a:ln>
            <a:noFill/>
          </a:ln>
        </p:spPr>
      </p:pic>
      <p:pic>
        <p:nvPicPr>
          <p:cNvPr descr="logo.png" id="81" name="Shape 81">
            <a:hlinkClick r:id="rId4"/>
          </p:cNvPr>
          <p:cNvPicPr preferRelativeResize="0"/>
          <p:nvPr/>
        </p:nvPicPr>
        <p:blipFill>
          <a:blip r:embed="rId5">
            <a:alphaModFix/>
          </a:blip>
          <a:stretch>
            <a:fillRect/>
          </a:stretch>
        </p:blipFill>
        <p:spPr>
          <a:xfrm>
            <a:off x="35932719" y="37474150"/>
            <a:ext cx="1691878" cy="550069"/>
          </a:xfrm>
          <a:prstGeom prst="rect">
            <a:avLst/>
          </a:prstGeom>
          <a:noFill/>
          <a:ln>
            <a:noFill/>
          </a:ln>
        </p:spPr>
      </p:pic>
      <p:sp>
        <p:nvSpPr>
          <p:cNvPr id="82" name="Shape 82"/>
          <p:cNvSpPr txBox="1"/>
          <p:nvPr/>
        </p:nvSpPr>
        <p:spPr>
          <a:xfrm>
            <a:off x="784416" y="37330650"/>
            <a:ext cx="34779001" cy="1074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2400">
                <a:solidFill>
                  <a:srgbClr val="FFFFFF"/>
                </a:solidFill>
                <a:latin typeface="Droid Serif"/>
                <a:ea typeface="Droid Serif"/>
                <a:cs typeface="Droid Serif"/>
                <a:sym typeface="Droid Serif"/>
              </a:rPr>
              <a:t>This presentation poster was designed by </a:t>
            </a:r>
            <a:r>
              <a:rPr lang="en" sz="2400" u="sng">
                <a:solidFill>
                  <a:srgbClr val="FFFFFF"/>
                </a:solidFill>
                <a:latin typeface="Droid Serif"/>
                <a:ea typeface="Droid Serif"/>
                <a:cs typeface="Droid Serif"/>
                <a:sym typeface="Droid Serif"/>
                <a:hlinkClick r:id="rId6"/>
              </a:rPr>
              <a:t>FPPT</a:t>
            </a:r>
            <a:r>
              <a:rPr lang="en" sz="2400">
                <a:solidFill>
                  <a:srgbClr val="FFFFFF"/>
                </a:solidFill>
                <a:latin typeface="Droid Serif"/>
                <a:ea typeface="Droid Serif"/>
                <a:cs typeface="Droid Serif"/>
                <a:sym typeface="Droid Serif"/>
              </a:rPr>
              <a:t>.</a:t>
            </a:r>
            <a:endParaRPr>
              <a:solidFill>
                <a:srgbClr val="FFFFFF"/>
              </a:solidFill>
            </a:endParaRPr>
          </a:p>
        </p:txBody>
      </p:sp>
      <p:graphicFrame>
        <p:nvGraphicFramePr>
          <p:cNvPr id="83" name="Shape 83"/>
          <p:cNvGraphicFramePr/>
          <p:nvPr/>
        </p:nvGraphicFramePr>
        <p:xfrm>
          <a:off x="26518700" y="12700750"/>
          <a:ext cx="3000000" cy="3000000"/>
        </p:xfrm>
        <a:graphic>
          <a:graphicData uri="http://schemas.openxmlformats.org/drawingml/2006/table">
            <a:tbl>
              <a:tblPr>
                <a:noFill/>
                <a:tableStyleId>{07FCC70F-9071-49DA-B7C3-007D1F428AEF}</a:tableStyleId>
              </a:tblPr>
              <a:tblGrid>
                <a:gridCol w="3196225"/>
                <a:gridCol w="3196225"/>
                <a:gridCol w="3196225"/>
              </a:tblGrid>
              <a:tr h="7919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7919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7919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7919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7919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7919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bl>
          </a:graphicData>
        </a:graphic>
      </p:graphicFrame>
      <p:pic>
        <p:nvPicPr>
          <p:cNvPr descr="bg.png" id="84" name="Shape 84"/>
          <p:cNvPicPr preferRelativeResize="0"/>
          <p:nvPr/>
        </p:nvPicPr>
        <p:blipFill rotWithShape="1">
          <a:blip r:embed="rId3">
            <a:alphaModFix/>
          </a:blip>
          <a:srcRect b="0" l="7813" r="7813" t="0"/>
          <a:stretch/>
        </p:blipFill>
        <p:spPr>
          <a:xfrm>
            <a:off x="26671016" y="24782138"/>
            <a:ext cx="9000075" cy="5028771"/>
          </a:xfrm>
          <a:prstGeom prst="rect">
            <a:avLst/>
          </a:prstGeom>
          <a:noFill/>
          <a:ln>
            <a:noFill/>
          </a:ln>
        </p:spPr>
      </p:pic>
      <p:pic>
        <p:nvPicPr>
          <p:cNvPr id="85" name="Shape 85"/>
          <p:cNvPicPr preferRelativeResize="0"/>
          <p:nvPr/>
        </p:nvPicPr>
        <p:blipFill>
          <a:blip r:embed="rId7">
            <a:alphaModFix/>
          </a:blip>
          <a:stretch>
            <a:fillRect/>
          </a:stretch>
        </p:blipFill>
        <p:spPr>
          <a:xfrm>
            <a:off x="1833763" y="16416709"/>
            <a:ext cx="9588675" cy="5928997"/>
          </a:xfrm>
          <a:prstGeom prst="rect">
            <a:avLst/>
          </a:prstGeom>
          <a:noFill/>
          <a:ln>
            <a:noFill/>
          </a:ln>
        </p:spPr>
      </p:pic>
      <p:sp>
        <p:nvSpPr>
          <p:cNvPr id="86" name="Shape 86"/>
          <p:cNvSpPr/>
          <p:nvPr/>
        </p:nvSpPr>
        <p:spPr>
          <a:xfrm>
            <a:off x="6870825" y="1064125"/>
            <a:ext cx="30753900" cy="5028900"/>
          </a:xfrm>
          <a:prstGeom prst="rect">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nvSpPr>
        <p:spPr>
          <a:xfrm>
            <a:off x="7956744" y="3859800"/>
            <a:ext cx="31100401" cy="143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5000">
                <a:solidFill>
                  <a:srgbClr val="FFFFFF"/>
                </a:solidFill>
                <a:latin typeface="Droid Serif"/>
                <a:ea typeface="Droid Serif"/>
                <a:cs typeface="Droid Serif"/>
                <a:sym typeface="Droid Serif"/>
              </a:rPr>
              <a:t>This is an editable poster presentation template | </a:t>
            </a:r>
            <a:r>
              <a:rPr lang="en" sz="5000">
                <a:solidFill>
                  <a:schemeClr val="lt1"/>
                </a:solidFill>
                <a:latin typeface="Droid Serif"/>
                <a:ea typeface="Droid Serif"/>
                <a:cs typeface="Droid Serif"/>
                <a:sym typeface="Droid Serif"/>
              </a:rPr>
              <a:t>123, Broadway, New York, NY 10027</a:t>
            </a:r>
            <a:endParaRPr sz="5000">
              <a:solidFill>
                <a:schemeClr val="lt1"/>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5000">
              <a:solidFill>
                <a:srgbClr val="FFFFFF"/>
              </a:solidFill>
              <a:latin typeface="Droid Serif"/>
              <a:ea typeface="Droid Serif"/>
              <a:cs typeface="Droid Serif"/>
              <a:sym typeface="Droid Serif"/>
            </a:endParaRPr>
          </a:p>
          <a:p>
            <a:pPr indent="0" lvl="0" marL="0" rtl="0">
              <a:lnSpc>
                <a:spcPct val="115000"/>
              </a:lnSpc>
              <a:spcBef>
                <a:spcPts val="0"/>
              </a:spcBef>
              <a:spcAft>
                <a:spcPts val="0"/>
              </a:spcAft>
              <a:buNone/>
            </a:pPr>
            <a:r>
              <a:t/>
            </a:r>
            <a:endParaRPr sz="8500">
              <a:solidFill>
                <a:srgbClr val="FFFFFF"/>
              </a:solidFill>
              <a:latin typeface="Oswald"/>
              <a:ea typeface="Oswald"/>
              <a:cs typeface="Oswald"/>
              <a:sym typeface="Oswald"/>
            </a:endParaRPr>
          </a:p>
          <a:p>
            <a:pPr indent="0" lvl="0" marL="0" rtl="0">
              <a:spcBef>
                <a:spcPts val="0"/>
              </a:spcBef>
              <a:spcAft>
                <a:spcPts val="0"/>
              </a:spcAft>
              <a:buClr>
                <a:srgbClr val="000000"/>
              </a:buClr>
              <a:buSzPts val="1100"/>
              <a:buFont typeface="Arial"/>
              <a:buNone/>
            </a:pPr>
            <a:r>
              <a:t/>
            </a:r>
            <a:endParaRPr sz="9600">
              <a:latin typeface="Oswald"/>
              <a:ea typeface="Oswald"/>
              <a:cs typeface="Oswald"/>
              <a:sym typeface="Oswald"/>
            </a:endParaRPr>
          </a:p>
          <a:p>
            <a:pPr indent="0" lvl="0" marL="0" rtl="0">
              <a:lnSpc>
                <a:spcPct val="115000"/>
              </a:lnSpc>
              <a:spcBef>
                <a:spcPts val="0"/>
              </a:spcBef>
              <a:spcAft>
                <a:spcPts val="0"/>
              </a:spcAft>
              <a:buNone/>
            </a:pPr>
            <a:r>
              <a:t/>
            </a:r>
            <a:endParaRPr sz="8500">
              <a:solidFill>
                <a:srgbClr val="FFFFFF"/>
              </a:solidFill>
              <a:latin typeface="Oswald"/>
              <a:ea typeface="Oswald"/>
              <a:cs typeface="Oswald"/>
              <a:sym typeface="Oswald"/>
            </a:endParaRPr>
          </a:p>
          <a:p>
            <a:pPr indent="0" lvl="0" marL="0" rtl="0">
              <a:spcBef>
                <a:spcPts val="0"/>
              </a:spcBef>
              <a:spcAft>
                <a:spcPts val="0"/>
              </a:spcAft>
              <a:buNone/>
            </a:pPr>
            <a:r>
              <a:t/>
            </a:r>
            <a:endParaRPr sz="9600">
              <a:latin typeface="Oswald"/>
              <a:ea typeface="Oswald"/>
              <a:cs typeface="Oswald"/>
              <a:sym typeface="Oswald"/>
            </a:endParaRPr>
          </a:p>
        </p:txBody>
      </p:sp>
      <p:sp>
        <p:nvSpPr>
          <p:cNvPr id="88" name="Shape 88"/>
          <p:cNvSpPr txBox="1"/>
          <p:nvPr/>
        </p:nvSpPr>
        <p:spPr>
          <a:xfrm>
            <a:off x="7925023" y="2196600"/>
            <a:ext cx="26656500" cy="2373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7500">
                <a:solidFill>
                  <a:srgbClr val="FFFFFF"/>
                </a:solidFill>
                <a:latin typeface="Oswald"/>
                <a:ea typeface="Oswald"/>
                <a:cs typeface="Oswald"/>
                <a:sym typeface="Oswald"/>
              </a:rPr>
              <a:t>Edit title of the research presented in this poster</a:t>
            </a:r>
            <a:endParaRPr sz="7500">
              <a:solidFill>
                <a:srgbClr val="FFFFFF"/>
              </a:solidFill>
              <a:latin typeface="Oswald"/>
              <a:ea typeface="Oswald"/>
              <a:cs typeface="Oswald"/>
              <a:sym typeface="Oswald"/>
            </a:endParaRPr>
          </a:p>
          <a:p>
            <a:pPr indent="0" lvl="0" marL="0" rtl="0">
              <a:spcBef>
                <a:spcPts val="0"/>
              </a:spcBef>
              <a:spcAft>
                <a:spcPts val="0"/>
              </a:spcAft>
              <a:buNone/>
            </a:pPr>
            <a:r>
              <a:t/>
            </a:r>
            <a:endParaRPr sz="9600">
              <a:latin typeface="Oswald"/>
              <a:ea typeface="Oswald"/>
              <a:cs typeface="Oswald"/>
              <a:sym typeface="Oswald"/>
            </a:endParaRPr>
          </a:p>
        </p:txBody>
      </p:sp>
      <p:sp>
        <p:nvSpPr>
          <p:cNvPr id="89" name="Shape 89"/>
          <p:cNvSpPr/>
          <p:nvPr/>
        </p:nvSpPr>
        <p:spPr>
          <a:xfrm>
            <a:off x="1589825" y="1080400"/>
            <a:ext cx="5025600" cy="5028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txBox="1"/>
          <p:nvPr/>
        </p:nvSpPr>
        <p:spPr>
          <a:xfrm>
            <a:off x="2298533" y="1742950"/>
            <a:ext cx="3635100" cy="3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t>INSERT LOGO HERE</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