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D4AF37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182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</a:rPr>
              <a:t>THE WELL</a:t>
            </a:r>
            <a:endParaRPr lang="en-US" sz="1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D4AF37"/>
                </a:solidFill>
              </a:rPr>
              <a:t>Test PowerPoint Generation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457200" y="32004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4FC3F7"/>
                </a:solidFill>
              </a:rPr>
              <a:t>Training &amp; Development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D4AF37"/>
                </a:solidFill>
              </a:rPr>
              <a:t>Wealth Management Training Guide 2025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8288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Comprehensive training materials for wealth management professionals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D4AF37"/>
                </a:solidFill>
              </a:rPr>
              <a:t>Executive Summary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8288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This training guide provides comprehensive insights into the top wealth management roles, compensation structures, and strategic positioning for 2025.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D4AF37"/>
                </a:solidFill>
              </a:rPr>
              <a:t>Senior Wealth Advisor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8288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Lead client relationships and provide comprehensive wealth management advice to high-net-worth individuals and families. Requires deep expertise in investment strategy, tax planning, and estate planning.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The Well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PowerPoint Generation</dc:title>
  <dc:subject>Training Material</dc:subject>
  <dc:creator>The Well Recruiting Solutions</dc:creator>
  <cp:lastModifiedBy>The Well Recruiting Solutions</cp:lastModifiedBy>
  <cp:revision>1</cp:revision>
  <dcterms:created xsi:type="dcterms:W3CDTF">2025-08-27T11:25:32Z</dcterms:created>
  <dcterms:modified xsi:type="dcterms:W3CDTF">2025-08-27T11:25:32Z</dcterms:modified>
</cp:coreProperties>
</file>