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notesSlide+xml" PartName="/ppt/notesSlides/notesSlide2.xml"/>
  <Override ContentType="application/vnd.openxmlformats-officedocument.presentationml.slide+xml" PartName="/ppt/slides/slide2.xml"/>
  <Override ContentType="application/vnd.openxmlformats-officedocument.presentationml.notesSlide+xml" PartName="/ppt/notesSlides/notesSlide3.xml"/>
  <Override ContentType="application/vnd.openxmlformats-officedocument.presentationml.slide+xml" PartName="/ppt/slides/slide3.xml"/>
  <Override ContentType="application/vnd.openxmlformats-officedocument.presentationml.notesSlide+xml" PartName="/ppt/notesSlides/notesSlide4.xml"/>
  <Override ContentType="application/vnd.openxmlformats-officedocument.presentationml.slide+xml" PartName="/ppt/slides/slide4.xml"/>
  <Override ContentType="application/vnd.openxmlformats-officedocument.presentationml.notesSlide+xml" PartName="/ppt/notesSlides/notesSlide5.xml"/>
  <Override ContentType="application/vnd.openxmlformats-officedocument.presentationml.slide+xml" PartName="/ppt/slides/slide5.xml"/>
  <Override ContentType="application/vnd.openxmlformats-officedocument.presentationml.notesSlide+xml" PartName="/ppt/notesSlides/notesSlide6.xml"/>
  <Override ContentType="application/vnd.openxmlformats-officedocument.presentationml.slide+xml" PartName="/ppt/slides/slide6.xml"/>
  <Override ContentType="application/vnd.openxmlformats-officedocument.presentationml.notesSlide+xml" PartName="/ppt/notesSlides/notesSlide7.xml"/>
  <Override ContentType="application/vnd.openxmlformats-officedocument.presentationml.slide+xml" PartName="/ppt/slides/slide7.xml"/>
  <Override ContentType="application/vnd.openxmlformats-officedocument.presentationml.notesSlide+xml" PartName="/ppt/notesSlides/notesSlide8.xml"/>
  <Override ContentType="application/vnd.openxmlformats-officedocument.presentationml.slide+xml" PartName="/ppt/slides/slide8.xml"/>
  <Override ContentType="application/vnd.openxmlformats-officedocument.presentationml.notesSlide+xml" PartName="/ppt/notesSlides/notesSlide9.xml"/>
  <Override ContentType="application/vnd.openxmlformats-officedocument.presentationml.slide+xml" PartName="/ppt/slides/slide9.xml"/>
  <Override ContentType="application/vnd.openxmlformats-officedocument.presentationml.notesSlide+xml" PartName="/ppt/notesSlides/notesSlide10.xml"/>
  <Override ContentType="application/vnd.openxmlformats-officedocument.presentationml.slide+xml" PartName="/ppt/slides/slide10.xml"/>
  <Override ContentType="application/vnd.openxmlformats-officedocument.presentationml.notesSlide+xml" PartName="/ppt/notesSlides/notesSlide11.xml"/>
  <Override ContentType="application/vnd.openxmlformats-officedocument.presentationml.slide+xml" PartName="/ppt/slides/slide11.xml"/>
  <Override ContentType="application/vnd.openxmlformats-officedocument.presentationml.tableStyles+xml" PartName="/ppt/tableStyles.xml"/>
  <Default ContentType="image/png" Extension="pn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g_cc_black.png" Type="http://schemas.openxmlformats.org/officeDocument/2006/relationships/image"/><Relationship Id="rId3" Target="ppt/presentation.xml" Type="http://schemas.openxmlformats.org/officeDocument/2006/relationships/officeDocument"/><Relationship Id="rId4" Target="docProps/core.xml" Type="http://schemas.openxmlformats.org/package/2006/relationships/metadata/core-properties"/><Relationship Id="rId5"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9"/>
    <p:sldId id="259" r:id="rId11"/>
    <p:sldId id="260" r:id="rId13"/>
    <p:sldId id="261" r:id="rId15"/>
    <p:sldId id="262" r:id="rId17"/>
    <p:sldId id="263" r:id="rId19"/>
    <p:sldId id="264" r:id="rId21"/>
    <p:sldId id="265" r:id="rId23"/>
    <p:sldId id="266" r:id="rId25"/>
  </p:sldIdLst>
  <p:sldSz cx="12192000" cy="6858000" type="custom"/>
  <p:notesSz cx="12192000" cy="6858000"/>
  <p:embeddedFontLst>
    <p:embeddedFont>
      <p:font typeface="Droid Sans"/>
      <p:regular r:id="rId28"/>
    </p:embeddedFont>
  </p:embeddedFontLst>
  <p:custDataLst/>
  <p:defaultTextStyle>
    <a:defPPr>
      <a:defRPr lang="en-US"/>
    </a:defPPr>
    <a:lvl1pPr algn="l" indent="0" lvl="0" marL="0">
      <a:buNone/>
      <a:defRPr dirty="0" lang="en-US" sz="1800">
        <a:solidFill>
          <a:schemeClr val="tx1"/>
        </a:solidFill>
        <a:latin typeface="Droid Sans"/>
      </a:defRPr>
    </a:lvl1pPr>
    <a:lvl2pPr algn="l" indent="0" lvl="1" marL="457200">
      <a:buNone/>
      <a:defRPr dirty="0" lang="en-US" sz="1800">
        <a:solidFill>
          <a:schemeClr val="tx1"/>
        </a:solidFill>
        <a:latin typeface="Droid Sans"/>
      </a:defRPr>
    </a:lvl2pPr>
    <a:lvl3pPr algn="l" indent="0" lvl="2" marL="914400">
      <a:buNone/>
      <a:defRPr dirty="0" lang="en-US" sz="1800">
        <a:solidFill>
          <a:schemeClr val="tx1"/>
        </a:solidFill>
        <a:latin typeface="Droid Sans"/>
      </a:defRPr>
    </a:lvl3pPr>
    <a:lvl4pPr algn="l" indent="0" lvl="3" marL="1371600">
      <a:buNone/>
      <a:defRPr dirty="0" lang="en-US" sz="1800">
        <a:solidFill>
          <a:schemeClr val="tx1"/>
        </a:solidFill>
        <a:latin typeface="Droid Sans"/>
      </a:defRPr>
    </a:lvl4pPr>
    <a:lvl5pPr algn="l" indent="0" lvl="4" marL="1828800">
      <a:buNone/>
      <a:defRPr dirty="0" lang="en-US" sz="1800">
        <a:solidFill>
          <a:schemeClr val="tx1"/>
        </a:solidFill>
        <a:latin typeface="Droid Sans"/>
      </a:defRPr>
    </a:lvl5pPr>
    <a:lvl6pPr algn="l" indent="0" lvl="5" marL="2286000">
      <a:buNone/>
      <a:defRPr dirty="0" lang="en-US" sz="1800">
        <a:solidFill>
          <a:schemeClr val="tx1"/>
        </a:solidFill>
        <a:latin typeface="Droid Sans"/>
      </a:defRPr>
    </a:lvl6pPr>
    <a:lvl7pPr algn="l" indent="0" lvl="6" marL="2743200">
      <a:buNone/>
      <a:defRPr dirty="0" lang="en-US" sz="1800">
        <a:solidFill>
          <a:schemeClr val="tx1"/>
        </a:solidFill>
        <a:latin typeface="Droid Sans"/>
      </a:defRPr>
    </a:lvl7pPr>
    <a:lvl8pPr algn="l" indent="0" lvl="7" marL="3200400">
      <a:buNone/>
      <a:defRPr dirty="0" lang="en-US" sz="1800">
        <a:solidFill>
          <a:schemeClr val="tx1"/>
        </a:solidFill>
        <a:latin typeface="Droid Sans"/>
      </a:defRPr>
    </a:lvl8pPr>
    <a:lvl9pPr algn="l" indent="0" lvl="8" marL="3200400">
      <a:buNone/>
      <a:defRPr dirty="0" lang="en-US" sz="1800">
        <a:solidFill>
          <a:schemeClr val="tx1"/>
        </a:solidFill>
        <a:latin typeface="Droid Sans"/>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notesSlides/notesSlide2.xml" Type="http://schemas.openxmlformats.org/officeDocument/2006/relationships/notesSlide"/><Relationship Id="rId9" Target="slides/slide3.xml" Type="http://schemas.openxmlformats.org/officeDocument/2006/relationships/slide"/><Relationship Id="rId10" Target="notesSlides/notesSlide3.xml" Type="http://schemas.openxmlformats.org/officeDocument/2006/relationships/notesSlide"/><Relationship Id="rId11" Target="slides/slide4.xml" Type="http://schemas.openxmlformats.org/officeDocument/2006/relationships/slide"/><Relationship Id="rId12" Target="notesSlides/notesSlide4.xml" Type="http://schemas.openxmlformats.org/officeDocument/2006/relationships/notesSlide"/><Relationship Id="rId13" Target="slides/slide5.xml" Type="http://schemas.openxmlformats.org/officeDocument/2006/relationships/slide"/><Relationship Id="rId14" Target="notesSlides/notesSlide5.xml" Type="http://schemas.openxmlformats.org/officeDocument/2006/relationships/notesSlide"/><Relationship Id="rId15" Target="slides/slide6.xml" Type="http://schemas.openxmlformats.org/officeDocument/2006/relationships/slide"/><Relationship Id="rId16" Target="notesSlides/notesSlide6.xml" Type="http://schemas.openxmlformats.org/officeDocument/2006/relationships/notesSlide"/><Relationship Id="rId17" Target="slides/slide7.xml" Type="http://schemas.openxmlformats.org/officeDocument/2006/relationships/slide"/><Relationship Id="rId18" Target="notesSlides/notesSlide7.xml" Type="http://schemas.openxmlformats.org/officeDocument/2006/relationships/notesSlide"/><Relationship Id="rId19" Target="slides/slide8.xml" Type="http://schemas.openxmlformats.org/officeDocument/2006/relationships/slide"/><Relationship Id="rId20" Target="notesSlides/notesSlide8.xml" Type="http://schemas.openxmlformats.org/officeDocument/2006/relationships/notesSlide"/><Relationship Id="rId21" Target="slides/slide9.xml" Type="http://schemas.openxmlformats.org/officeDocument/2006/relationships/slide"/><Relationship Id="rId22" Target="notesSlides/notesSlide9.xml" Type="http://schemas.openxmlformats.org/officeDocument/2006/relationships/notesSlide"/><Relationship Id="rId23" Target="slides/slide10.xml" Type="http://schemas.openxmlformats.org/officeDocument/2006/relationships/slide"/><Relationship Id="rId24" Target="notesSlides/notesSlide10.xml" Type="http://schemas.openxmlformats.org/officeDocument/2006/relationships/notesSlide"/><Relationship Id="rId25" Target="slides/slide11.xml" Type="http://schemas.openxmlformats.org/officeDocument/2006/relationships/slide"/><Relationship Id="rId26" Target="notesSlides/notesSlide11.xml" Type="http://schemas.openxmlformats.org/officeDocument/2006/relationships/notesSlide"/><Relationship Id="rId27" Target="tableStyles.xml" Type="http://schemas.openxmlformats.org/officeDocument/2006/relationships/tableStyles"/><Relationship Id="rId28" Target="fonts/font1.fntdata" Type="http://schemas.openxmlformats.org/officeDocument/2006/relationships/font"/><Relationship Id="rId29" Target="presProps.xml" Type="http://schemas.openxmlformats.org/officeDocument/2006/relationships/presProps"/><Relationship Id="rId30"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0.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1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2.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3.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4.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5.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6.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7.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8.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notesSlides/notesSlide9.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2" Target="../media/image1.pn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2" Target="../media/image1.png" Type="http://schemas.openxmlformats.org/officeDocument/2006/relationships/image"/><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2" Target="../media/image1.png" Type="http://schemas.openxmlformats.org/officeDocument/2006/relationships/image"/><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title">
  <p:cSld name="标题幻灯片">
    <p:bg>
      <p:bgPr>
        <a:solidFill>
          <a:schemeClr val="bg1"/>
        </a:solidFill>
        <a:effectLst/>
      </p:bgPr>
    </p:bg>
    <p:spTree>
      <p:nvGrpSpPr>
        <p:cNvPr id="1" name=""/>
        <p:cNvGrpSpPr/>
        <p:nvPr/>
      </p:nvGrpSpPr>
      <p:grpSpPr>
        <a:xfrm>
          <a:off x="0" y="0"/>
          <a:ext cx="0" cy="0"/>
          <a:chOff x="0" y="0"/>
          <a:chExt cx="0" cy="0"/>
        </a:xfrm>
      </p:grpSpPr>
      <p:sp>
        <p:nvSpPr>
          <p:cNvPr id="2" name="矩形">
            <a:extLst>
              <a:ext uri="{59AA56D9-C16A-484B-80AE-D50537A23C93}">
                <a16:creationId xmlns:a16="http://schemas.microsoft.com/office/drawing/2010/main" id="{EFFB7635-C27A-44DA-94D6-662FE1B19577}"/>
              </a:ext>
            </a:extLst>
          </p:cNvPr>
          <p:cNvSpPr/>
          <p:nvPr/>
        </p:nvSpPr>
        <p:spPr>
          <a:xfrm rot="0">
            <a:off x="446534" y="457200"/>
            <a:ext cx="3703318" cy="94997"/>
          </a:xfrm>
          <a:prstGeom prst="rect">
            <a:avLst/>
          </a:prstGeom>
          <a:solidFill>
            <a:srgbClr val="465359"/>
          </a:solidFill>
          <a:ln cap="flat" w="12700">
            <a:noFill/>
            <a:prstDash val="solid"/>
            <a:round/>
          </a:ln>
        </p:spPr>
      </p:sp>
      <p:sp>
        <p:nvSpPr>
          <p:cNvPr id="3" name="矩形">
            <a:extLst>
              <a:ext uri="{39C5A2A6-E09A-4C5B-B01B-A58934EC1A47}">
                <a16:creationId xmlns:a16="http://schemas.microsoft.com/office/drawing/2010/main" id="{033A927F-EAD0-4BDE-ABB9-8CD194648A18}"/>
              </a:ext>
            </a:extLst>
          </p:cNvPr>
          <p:cNvSpPr/>
          <p:nvPr/>
        </p:nvSpPr>
        <p:spPr>
          <a:xfrm rot="0">
            <a:off x="8042147" y="453643"/>
            <a:ext cx="3703317" cy="98554"/>
          </a:xfrm>
          <a:prstGeom prst="rect">
            <a:avLst/>
          </a:prstGeom>
          <a:solidFill>
            <a:srgbClr val="969fa7"/>
          </a:solidFill>
          <a:ln cap="flat" w="12700">
            <a:noFill/>
            <a:prstDash val="solid"/>
            <a:round/>
          </a:ln>
        </p:spPr>
      </p:sp>
      <p:sp>
        <p:nvSpPr>
          <p:cNvPr id="4" name="矩形">
            <a:extLst>
              <a:ext uri="{F09295CC-C253-4360-AC31-714BD5C7946F}">
                <a16:creationId xmlns:a16="http://schemas.microsoft.com/office/drawing/2010/main" id="{F42D9BFE-C3E8-4F49-8F98-0DBE2067446C}"/>
              </a:ext>
            </a:extLst>
          </p:cNvPr>
          <p:cNvSpPr/>
          <p:nvPr/>
        </p:nvSpPr>
        <p:spPr>
          <a:xfrm rot="0">
            <a:off x="4241830" y="457200"/>
            <a:ext cx="3703317" cy="91440"/>
          </a:xfrm>
          <a:prstGeom prst="rect">
            <a:avLst/>
          </a:prstGeom>
          <a:solidFill>
            <a:schemeClr val="accent1"/>
          </a:solidFill>
          <a:ln cap="flat" w="12700">
            <a:noFill/>
            <a:prstDash val="solid"/>
            <a:round/>
          </a:ln>
        </p:spPr>
      </p:sp>
      <p:pic>
        <p:nvPicPr>
          <p:cNvPr descr="Logo&#10;&#10;Description automatically generated" id="5" name="图片">
            <a:extLst>
              <a:ext uri="{ED5FA45E-F915-4963-AE47-6DB64CB46198}">
                <a16:creationId xmlns:a16="http://schemas.microsoft.com/office/drawing/2010/main" id="{B4F34152-40C8-46E2-905A-89150224BE7F}"/>
              </a:ext>
            </a:extLst>
          </p:cNvPr>
          <p:cNvPicPr>
            <a:picLocks noChangeAspect="true"/>
          </p:cNvPicPr>
          <p:nvPr/>
        </p:nvPicPr>
        <p:blipFill>
          <a:blip r:embed="rId2"/>
          <a:stretch>
            <a:fillRect/>
          </a:stretch>
        </p:blipFill>
        <p:spPr>
          <a:xfrm rot="0">
            <a:off x="10485002" y="6437910"/>
            <a:ext cx="1125801" cy="365126"/>
          </a:xfrm>
          <a:prstGeom prst="rect">
            <a:avLst/>
          </a:prstGeom>
          <a:noFill/>
          <a:ln cap="flat" w="12700">
            <a:noFill/>
            <a:prstDash val="solid"/>
            <a:miter lim="800000"/>
          </a:ln>
        </p:spPr>
      </p:pic>
      <p:sp>
        <p:nvSpPr>
          <p:cNvPr id="6" name="矩形">
            <a:extLst>
              <a:ext uri="{7CD5BE7B-6DB2-44DA-AED1-042378785A0F}">
                <a16:creationId xmlns:a16="http://schemas.microsoft.com/office/drawing/2010/main" id="{737B993C-ADE9-4235-A617-8D56DA05FF02}"/>
              </a:ext>
            </a:extLst>
          </p:cNvPr>
          <p:cNvSpPr/>
          <p:nvPr/>
        </p:nvSpPr>
        <p:spPr>
          <a:xfrm rot="0">
            <a:off x="446534" y="3085764"/>
            <a:ext cx="11298933" cy="3338149"/>
          </a:xfrm>
          <a:prstGeom prst="rect">
            <a:avLst/>
          </a:prstGeom>
          <a:solidFill>
            <a:srgbClr val="465359"/>
          </a:solidFill>
          <a:ln cap="flat" w="12700">
            <a:noFill/>
            <a:prstDash val="solid"/>
            <a:round/>
          </a:ln>
        </p:spPr>
      </p:sp>
      <p:sp>
        <p:nvSpPr>
          <p:cNvPr id="11" name="文本框">
            <a:extLst>
              <a:ext uri="{ABFB1098-7EBE-4CC3-83D8-197183DE0280}">
                <a16:creationId xmlns:a16="http://schemas.microsoft.com/office/drawing/2010/main" id="{35569CC6-47A6-462A-8916-C4E392E8A27E}"/>
              </a:ext>
            </a:extLst>
          </p:cNvPr>
          <p:cNvSpPr>
            <a:spLocks noGrp="true"/>
          </p:cNvSpPr>
          <p:nvPr>
            <p:ph type="title"/>
          </p:nvPr>
        </p:nvSpPr>
        <p:spPr>
          <a:xfrm rot="0">
            <a:off x="581190" y="1020431"/>
            <a:ext cx="10993550" cy="1475013"/>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0" baseline="0" cap="all" dirty="0" i="0" lang="en-US" spc="0" strike="noStrike" sz="3600" u="none">
                <a:solidFill>
                  <a:srgbClr val="404040"/>
                </a:solidFill>
                <a:latin typeface="Franklin Gothic Demi"/>
              </a:rPr>
              <a:t>Click to edit Master title style</a:t>
            </a:r>
            <a:endParaRPr b="0" baseline="0" cap="all" dirty="0" i="0" lang="en-US" spc="0" strike="noStrike" sz="3600" u="none">
              <a:solidFill>
                <a:srgbClr val="404040"/>
              </a:solidFill>
              <a:latin typeface="Franklin Gothic Demi"/>
            </a:endParaRPr>
          </a:p>
        </p:txBody>
      </p:sp>
      <p:sp>
        <p:nvSpPr>
          <p:cNvPr id="8" name="文本框">
            <a:extLst>
              <a:ext uri="{3A35B21B-D6F5-4350-A7EF-77114D00D70C}">
                <a16:creationId xmlns:a16="http://schemas.microsoft.com/office/drawing/2010/main" id="{D943599C-9926-4017-9450-F124227B5BEF}"/>
              </a:ext>
            </a:extLst>
          </p:cNvPr>
          <p:cNvSpPr>
            <a:spLocks noGrp="true"/>
          </p:cNvSpPr>
          <p:nvPr>
            <p:ph idx="1" type="subTitle"/>
          </p:nvPr>
        </p:nvSpPr>
        <p:spPr>
          <a:xfrm rot="0">
            <a:off x="581193" y="2495445"/>
            <a:ext cx="10993545" cy="590321"/>
          </a:xfrm>
          <a:prstGeom prst="rect">
            <a:avLst/>
          </a:prstGeom>
          <a:noFill/>
          <a:ln cap="flat" w="12700">
            <a:noFill/>
            <a:prstDash val="solid"/>
            <a:miter lim="800000"/>
          </a:ln>
        </p:spPr>
        <p:txBody>
          <a:bodyPr anchor="t" bIns="45720" lIns="91440" rIns="91440" rtlCol="0" tIns="45720" vert="horz" wrap="square"/>
          <a:lstStyle/>
          <a:p>
            <a:pPr algn="l" indent="0" marL="0">
              <a:lnSpc>
                <a:spcPct val="110000"/>
              </a:lnSpc>
              <a:spcBef>
                <a:spcPct val="20000"/>
              </a:spcBef>
              <a:spcAft>
                <a:spcPts val="600"/>
              </a:spcAft>
              <a:buNone/>
            </a:pPr>
            <a:r>
              <a:rPr b="0" baseline="0" cap="all" dirty="0" i="0" lang="en-US" spc="0" strike="noStrike" sz="1600" u="none">
                <a:solidFill>
                  <a:schemeClr val="accent1"/>
                </a:solidFill>
                <a:latin typeface="Franklin Gothic Book"/>
              </a:rPr>
              <a:t>Click to edit Master subtitle style</a:t>
            </a:r>
            <a:endParaRPr b="0" baseline="0" cap="all" dirty="0" i="0" lang="en-US" spc="0" strike="noStrike" sz="1600" u="none">
              <a:solidFill>
                <a:schemeClr val="accent1"/>
              </a:solidFill>
              <a:latin typeface="Franklin Gothic Book"/>
            </a:endParaRPr>
          </a:p>
        </p:txBody>
      </p:sp>
      <p:sp>
        <p:nvSpPr>
          <p:cNvPr id="9" name="文本框">
            <a:extLst>
              <a:ext uri="{99F2FC79-AFA9-4FC8-9839-B75E6918A561}">
                <a16:creationId xmlns:a16="http://schemas.microsoft.com/office/drawing/2010/main" id="{78A3F660-32C8-407D-9231-2565915F2B5A}"/>
              </a:ext>
            </a:extLst>
          </p:cNvPr>
          <p:cNvSpPr>
            <a:spLocks noGrp="true"/>
          </p:cNvSpPr>
          <p:nvPr>
            <p:ph idx="10" sz="half" type="dt"/>
          </p:nvPr>
        </p:nvSpPr>
        <p:spPr>
          <a:xfrm rot="0">
            <a:off x="7605950" y="6423914"/>
            <a:ext cx="2844798" cy="365125"/>
          </a:xfrm>
          <a:prstGeom prst="rect">
            <a:avLst/>
          </a:prstGeom>
          <a:noFill/>
          <a:ln cap="flat" w="12700">
            <a:noFill/>
            <a:prstDash val="solid"/>
            <a:miter lim="800000"/>
          </a:ln>
        </p:spPr>
        <p:txBody>
          <a:bodyPr anchor="ctr" bIns="45720" lIns="91440" rIns="91440" rtlCol="0" tIns="45720" vert="horz" wrap="square"/>
          <a:lstStyle/>
          <a:p>
            <a:pPr algn="r" indent="0" marL="0">
              <a:lnSpc>
                <a:spcPct val="100000"/>
              </a:lnSpc>
              <a:spcBef>
                <a:spcPts val="0"/>
              </a:spcBef>
              <a:spcAft>
                <a:spcPts val="0"/>
              </a:spcAft>
              <a:buNone/>
            </a:pPr>
            <a:fld id="{1775EDD7-BC3F-458D-A08F-6246CB769816}" type="datetime1">
              <a:t>4/4/2024</a:t>
            </a:fld>
            <a:endParaRPr b="0" baseline="0" cap="none" dirty="0" i="0" lang="en-US" spc="0" strike="noStrike" sz="900" u="none">
              <a:solidFill>
                <a:srgbClr val="404040"/>
              </a:solidFill>
              <a:latin typeface="Franklin Gothic Book"/>
            </a:endParaRPr>
          </a:p>
        </p:txBody>
      </p:sp>
      <p:sp>
        <p:nvSpPr>
          <p:cNvPr id="11" name="文本框">
            <a:extLst>
              <a:ext uri="{814AF550-8779-41E6-BB2B-ABB3701634BA}">
                <a16:creationId xmlns:a16="http://schemas.microsoft.com/office/drawing/2010/main" id="{064F884F-CE96-4F11-8C41-60B6D7B3C64B}"/>
              </a:ext>
            </a:extLst>
          </p:cNvPr>
          <p:cNvSpPr>
            <a:spLocks noGrp="true"/>
          </p:cNvSpPr>
          <p:nvPr>
            <p:ph idx="11" sz="quarter" type="ftr"/>
          </p:nvPr>
        </p:nvSpPr>
        <p:spPr>
          <a:xfrm rot="0">
            <a:off x="581192" y="6423914"/>
            <a:ext cx="6917210" cy="365125"/>
          </a:xfrm>
          <a:prstGeom prst="rect">
            <a:avLst/>
          </a:prstGeom>
          <a:noFill/>
          <a:ln cap="flat" w="12700">
            <a:noFill/>
            <a:prstDash val="solid"/>
            <a:miter lim="800000"/>
          </a:ln>
        </p:spPr>
        <p:txBody>
          <a:bodyPr anchor="t" bIns="45720" lIns="91440" rIns="91440" rtlCol="0" tIns="45720" vert="horz" wrap="square"/>
          <a:lstStyle/>
          <a:p>
            <a:pPr algn="l" indent="0" marL="0">
              <a:lnSpc>
                <a:spcPct val="100000"/>
              </a:lnSpc>
              <a:spcBef>
                <a:spcPts val="0"/>
              </a:spcBef>
              <a:spcAft>
                <a:spcPts val="0"/>
              </a:spcAft>
              <a:buNone/>
            </a:pPr>
            <a:r>
              <a:rPr b="0" baseline="0" cap="none" dirty="0" i="0" lang="zh-CN" spc="0" strike="noStrike" sz="1800" u="none">
                <a:solidFill>
                  <a:schemeClr val="tx1"/>
                </a:solidFill>
                <a:latin typeface="Franklin Gothic Book"/>
              </a:rPr>
              <a:t/>
            </a:r>
            <a:endParaRPr b="0" baseline="0" cap="none" dirty="0" i="0" lang="zh-CN" spc="0" strike="noStrike" sz="1800" u="none">
              <a:solidFill>
                <a:schemeClr val="tx1"/>
              </a:solidFill>
              <a:latin typeface="Franklin Gothic Book"/>
            </a:endParaRPr>
          </a:p>
        </p:txBody>
      </p:sp>
      <p:sp>
        <p:nvSpPr>
          <p:cNvPr id="11" name="文本框">
            <a:extLst>
              <a:ext uri="{C1C971DF-3DF2-4DF4-8317-F55A1842D2C6}">
                <a16:creationId xmlns:a16="http://schemas.microsoft.com/office/drawing/2010/main" id="{4576C9FF-F192-46F1-95BB-A9C009C43D3B}"/>
              </a:ext>
            </a:extLst>
          </p:cNvPr>
          <p:cNvSpPr>
            <a:spLocks noGrp="true"/>
          </p:cNvSpPr>
          <p:nvPr>
            <p:ph idx="12" sz="quarter" type="sldNum"/>
          </p:nvPr>
        </p:nvSpPr>
        <p:spPr>
          <a:xfrm rot="0">
            <a:off x="10558300" y="6423914"/>
            <a:ext cx="1052509" cy="365125"/>
          </a:xfrm>
          <a:prstGeom prst="rect">
            <a:avLst/>
          </a:prstGeom>
          <a:noFill/>
          <a:ln cap="flat" w="12700">
            <a:noFill/>
            <a:prstDash val="solid"/>
            <a:miter lim="800000"/>
          </a:ln>
        </p:spPr>
        <p:txBody>
          <a:bodyPr anchor="ctr" bIns="45720" lIns="91440" rIns="91440" rtlCol="0" tIns="45720" vert="horz" wrap="square"/>
          <a:lstStyle/>
          <a:p>
            <a:pPr algn="r" indent="0" marL="0">
              <a:lnSpc>
                <a:spcPct val="100000"/>
              </a:lnSpc>
              <a:spcBef>
                <a:spcPts val="0"/>
              </a:spcBef>
              <a:spcAft>
                <a:spcPts val="0"/>
              </a:spcAft>
              <a:buNone/>
            </a:pPr>
            <a:fld id="{4736BE97-D1DF-4141-9ECD-F20CD238B7A6}" type="slidenum"/>
            <a:endParaRPr b="0" baseline="0" cap="none" dirty="0" i="0" lang="en-US" spc="0" strike="noStrike" sz="900" u="none">
              <a:solidFill>
                <a:srgbClr val="404040"/>
              </a:solidFill>
              <a:latin typeface="Franklin Gothic Book"/>
            </a:endParaRPr>
          </a:p>
        </p:txBody>
      </p:sp>
    </p:spTree>
    <p:extLst>
      <p:ext uri="{AD032F2E-8589-4954-8F05-9966D1F50633}">
        <p14:creationId xmlns:p14="http://schemas.microsoft.com/office/powerpoint/2010/main" val="1712246187602"/>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x">
  <p:cSld name="标题和竖排文本">
    <p:spTree>
      <p:nvGrpSpPr>
        <p:cNvPr id="1" name=""/>
        <p:cNvGrpSpPr/>
        <p:nvPr/>
      </p:nvGrpSpPr>
      <p:grpSpPr>
        <a:xfrm>
          <a:off x="0" y="0"/>
          <a:ext cx="0" cy="0"/>
          <a:chOff x="0" y="0"/>
          <a:chExt cx="0" cy="0"/>
        </a:xfrm>
      </p:grpSpPr>
      <p:sp>
        <p:nvSpPr>
          <p:cNvPr id="2" name="文本框">
            <a:extLst>
              <a:ext uri="{91D613D4-F0B7-4E62-A665-F4586A3E5D38}">
                <a16:creationId xmlns:a16="http://schemas.microsoft.com/office/drawing/2010/main" id="{AD7121BD-3814-45CA-A333-7C7184D9C8D6}"/>
              </a:ext>
            </a:extLst>
          </p:cNvPr>
          <p:cNvSpPr>
            <a:spLocks noGrp="true"/>
          </p:cNvSpPr>
          <p:nvPr>
            <p:ph type="title"/>
          </p:nvPr>
        </p:nvSpPr>
        <p:spPr/>
        <p:txBody>
          <a:bodyPr rtlCol="0"/>
          <a:lstStyle/>
          <a:p>
            <a:pPr/>
            <a:r>
              <a:rPr dirty="0" lang="en-US"/>
              <a:t>单击此处编辑母版标题样式</a:t>
            </a:r>
            <a:endParaRPr dirty="0" lang="en-US"/>
          </a:p>
        </p:txBody>
      </p:sp>
      <p:sp>
        <p:nvSpPr>
          <p:cNvPr id="3" name="文本框">
            <a:extLst>
              <a:ext uri="{BAAC65E8-4159-4F72-BBF6-F751FAB4E66B}">
                <a16:creationId xmlns:a16="http://schemas.microsoft.com/office/drawing/2010/main" id="{C71645C2-1024-4C6F-B843-049F5323F8EF}"/>
              </a:ext>
            </a:extLst>
          </p:cNvPr>
          <p:cNvSpPr>
            <a:spLocks noGrp="true"/>
          </p:cNvSpPr>
          <p:nvPr>
            <p:ph idx="1" type="body"/>
          </p:nvPr>
        </p:nvSpPr>
        <p:spPr/>
        <p:txBody>
          <a:bodyPr rtlCol="0"/>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4" name="文本框">
            <a:extLst>
              <a:ext uri="{4429021B-2CDE-4660-AE74-D2FC79243BE9}">
                <a16:creationId xmlns:a16="http://schemas.microsoft.com/office/drawing/2010/main" id="{93844D07-D6A5-4DFD-BD3D-BAECF84EB51F}"/>
              </a:ext>
            </a:extLst>
          </p:cNvPr>
          <p:cNvSpPr>
            <a:spLocks noGrp="true"/>
          </p:cNvSpPr>
          <p:nvPr>
            <p:ph idx="10" sz="half" type="dt"/>
          </p:nvPr>
        </p:nvSpPr>
        <p:spPr/>
        <p:txBody>
          <a:bodyPr rtlCol="0"/>
          <a:lstStyle/>
          <a:p>
            <a:pPr/>
            <a:fld id="{AAD79BD8-44D3-4F5D-8C85-8D17AA7A39D0}" type="datetime1">
              <a:t>4/4/2024</a:t>
            </a:fld>
            <a:endParaRPr dirty="0" lang="en-US"/>
          </a:p>
        </p:txBody>
      </p:sp>
      <p:sp>
        <p:nvSpPr>
          <p:cNvPr id="5" name="文本框">
            <a:extLst>
              <a:ext uri="{0444BEFF-5AD2-4619-8000-C66D6AD1F5F9}">
                <a16:creationId xmlns:a16="http://schemas.microsoft.com/office/drawing/2010/main" id="{79D3ABF2-7462-4BB0-8068-B3650111936B}"/>
              </a:ext>
            </a:extLst>
          </p:cNvPr>
          <p:cNvSpPr>
            <a:spLocks noGrp="true"/>
          </p:cNvSpPr>
          <p:nvPr>
            <p:ph idx="12" sz="quarter" type="sldNum"/>
          </p:nvPr>
        </p:nvSpPr>
        <p:spPr/>
        <p:txBody>
          <a:bodyPr rtlCol="0"/>
          <a:lstStyle/>
          <a:p>
            <a:pPr/>
            <a:fld id="{84B65AF6-B25F-46A2-BE6D-88E784DC212A}" type="slidenum"/>
            <a:endParaRPr dirty="0" lang="en-US"/>
          </a:p>
        </p:txBody>
      </p:sp>
      <p:sp>
        <p:nvSpPr>
          <p:cNvPr hidden="false" id="6" name="Footer Placeholder 4">
            <a:extLst>
              <a:ext uri="{960E961F-4CF7-4152-B15E-B2C4CD854DAF}">
                <a16:creationId xmlns:a16="http://schemas.microsoft.com/office/drawing/2010/main" id="{C9C19D84-5C35-4E73-A2ED-CCF9E918AD68}"/>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81D06CED-3B3D-4182-AC9C-DF3AF3E639B0}">
        <p14:creationId xmlns:p14="http://schemas.microsoft.com/office/powerpoint/2010/main" val="1712246187612"/>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itleAndTx">
  <p:cSld name="垂直排列标题与文本">
    <p:spTree>
      <p:nvGrpSpPr>
        <p:cNvPr id="1" name=""/>
        <p:cNvGrpSpPr/>
        <p:nvPr/>
      </p:nvGrpSpPr>
      <p:grpSpPr>
        <a:xfrm>
          <a:off x="0" y="0"/>
          <a:ext cx="0" cy="0"/>
          <a:chOff x="0" y="0"/>
          <a:chExt cx="0" cy="0"/>
        </a:xfrm>
      </p:grpSpPr>
      <p:sp>
        <p:nvSpPr>
          <p:cNvPr id="2" name="文本框">
            <a:extLst>
              <a:ext uri="{F0C1BC4E-D256-4F66-B939-5F0F5A7F1AE8}">
                <a16:creationId xmlns:a16="http://schemas.microsoft.com/office/drawing/2010/main" id="{686B3FB9-9288-4062-9089-8174E811E63A}"/>
              </a:ext>
            </a:extLst>
          </p:cNvPr>
          <p:cNvSpPr>
            <a:spLocks noGrp="true"/>
          </p:cNvSpPr>
          <p:nvPr>
            <p:ph type="title"/>
          </p:nvPr>
        </p:nvSpPr>
        <p:spPr>
          <a:xfrm rot="0">
            <a:off x="6629400" y="274638"/>
            <a:ext cx="2057400" cy="5851524"/>
          </a:xfrm>
        </p:spPr>
        <p:txBody>
          <a:bodyPr rtlCol="0"/>
          <a:lstStyle/>
          <a:p>
            <a:pPr/>
            <a:r>
              <a:rPr dirty="0" lang="en-US"/>
              <a:t>单击此处编辑母版标题样式</a:t>
            </a:r>
            <a:endParaRPr dirty="0" lang="en-US"/>
          </a:p>
        </p:txBody>
      </p:sp>
      <p:sp>
        <p:nvSpPr>
          <p:cNvPr id="3" name="文本框">
            <a:extLst>
              <a:ext uri="{0259B7EC-596E-4810-84EC-3DDE9F8934AE}">
                <a16:creationId xmlns:a16="http://schemas.microsoft.com/office/drawing/2010/main" id="{3FF262AC-DA23-4103-9D0C-36CF4D5B807E}"/>
              </a:ext>
            </a:extLst>
          </p:cNvPr>
          <p:cNvSpPr>
            <a:spLocks noGrp="true"/>
          </p:cNvSpPr>
          <p:nvPr>
            <p:ph idx="1" type="body"/>
          </p:nvPr>
        </p:nvSpPr>
        <p:spPr>
          <a:xfrm rot="0">
            <a:off x="457200" y="274638"/>
            <a:ext cx="6019800" cy="5851524"/>
          </a:xfrm>
        </p:spPr>
        <p:txBody>
          <a:bodyPr rtlCol="0"/>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4" name="文本框">
            <a:extLst>
              <a:ext uri="{97D52669-43D9-444E-B8B1-BB327B78241B}">
                <a16:creationId xmlns:a16="http://schemas.microsoft.com/office/drawing/2010/main" id="{6A73413A-AAC4-47EC-A673-4278B7691F27}"/>
              </a:ext>
            </a:extLst>
          </p:cNvPr>
          <p:cNvSpPr>
            <a:spLocks noGrp="true"/>
          </p:cNvSpPr>
          <p:nvPr>
            <p:ph idx="10" sz="half" type="dt"/>
          </p:nvPr>
        </p:nvSpPr>
        <p:spPr/>
        <p:txBody>
          <a:bodyPr rtlCol="0"/>
          <a:lstStyle/>
          <a:p>
            <a:pPr/>
            <a:fld id="{9D6325B4-D577-42C5-BE49-1ABC425116B0}" type="datetime1">
              <a:t>4/4/2024</a:t>
            </a:fld>
            <a:endParaRPr dirty="0" lang="en-US"/>
          </a:p>
        </p:txBody>
      </p:sp>
      <p:sp>
        <p:nvSpPr>
          <p:cNvPr id="5" name="文本框">
            <a:extLst>
              <a:ext uri="{0E17E614-4E4E-478A-BC23-ECA880C9B120}">
                <a16:creationId xmlns:a16="http://schemas.microsoft.com/office/drawing/2010/main" id="{FF5BBE64-09DF-4B5C-B691-6C05CED60FD8}"/>
              </a:ext>
            </a:extLst>
          </p:cNvPr>
          <p:cNvSpPr>
            <a:spLocks noGrp="true"/>
          </p:cNvSpPr>
          <p:nvPr>
            <p:ph idx="12" sz="quarter" type="sldNum"/>
          </p:nvPr>
        </p:nvSpPr>
        <p:spPr/>
        <p:txBody>
          <a:bodyPr rtlCol="0"/>
          <a:lstStyle/>
          <a:p>
            <a:pPr/>
            <a:fld id="{1A4F5272-4C3D-4EA2-AC25-120B885B8B26}" type="slidenum"/>
            <a:endParaRPr dirty="0" lang="en-US"/>
          </a:p>
        </p:txBody>
      </p:sp>
      <p:sp>
        <p:nvSpPr>
          <p:cNvPr hidden="false" id="6" name="Footer Placeholder 4">
            <a:extLst>
              <a:ext uri="{0BF48619-F45F-44FB-A2CE-D012EB1322B6}">
                <a16:creationId xmlns:a16="http://schemas.microsoft.com/office/drawing/2010/main" id="{A7500C7C-48CC-4EEB-986C-9A6EEC68BE3C}"/>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03444A22-FD79-4702-8D6D-CD54D91B0438}">
        <p14:creationId xmlns:p14="http://schemas.microsoft.com/office/powerpoint/2010/main" val="1712246187613"/>
      </p:ext>
    </p:extLst>
  </p:cSld>
  <p:clrMapOvr>
    <a:masterClrMapping/>
  </p:clrMapOvr>
</p:sldLayout>
</file>

<file path=ppt/slideLayouts/slideLayout1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cust">
  <p:cSld name="自定义版式">
    <p:bg>
      <p:bgPr>
        <a:solidFill>
          <a:schemeClr val="bg1"/>
        </a:solidFill>
        <a:effectLst/>
      </p:bgPr>
    </p:bg>
    <p:spTree>
      <p:nvGrpSpPr>
        <p:cNvPr id="1" name=""/>
        <p:cNvGrpSpPr/>
        <p:nvPr/>
      </p:nvGrpSpPr>
      <p:grpSpPr>
        <a:xfrm>
          <a:off x="0" y="0"/>
          <a:ext cx="0" cy="0"/>
          <a:chOff x="0" y="0"/>
          <a:chExt cx="0" cy="0"/>
        </a:xfrm>
      </p:grpSpPr>
      <p:sp>
        <p:nvSpPr>
          <p:cNvPr id="2" name="矩形">
            <a:extLst>
              <a:ext uri="{C0716D3F-0F7A-4810-9965-35E1B2558A93}">
                <a16:creationId xmlns:a16="http://schemas.microsoft.com/office/drawing/2010/main" id="{A31D5E4E-0B35-4420-BEFB-E8907708E5A4}"/>
              </a:ext>
            </a:extLst>
          </p:cNvPr>
          <p:cNvSpPr/>
          <p:nvPr/>
        </p:nvSpPr>
        <p:spPr>
          <a:xfrm rot="0">
            <a:off x="446534" y="457200"/>
            <a:ext cx="3703318" cy="94997"/>
          </a:xfrm>
          <a:prstGeom prst="rect">
            <a:avLst/>
          </a:prstGeom>
          <a:solidFill>
            <a:srgbClr val="465359"/>
          </a:solidFill>
          <a:ln cap="flat" w="12700">
            <a:noFill/>
            <a:prstDash val="solid"/>
            <a:round/>
          </a:ln>
        </p:spPr>
      </p:sp>
      <p:sp>
        <p:nvSpPr>
          <p:cNvPr id="3" name="矩形">
            <a:extLst>
              <a:ext uri="{DBB95CFC-C8FF-4FC3-A638-219CABA05D94}">
                <a16:creationId xmlns:a16="http://schemas.microsoft.com/office/drawing/2010/main" id="{DB9A997D-A124-4C02-8129-C4165B58BA02}"/>
              </a:ext>
            </a:extLst>
          </p:cNvPr>
          <p:cNvSpPr/>
          <p:nvPr/>
        </p:nvSpPr>
        <p:spPr>
          <a:xfrm rot="0">
            <a:off x="8042147" y="453643"/>
            <a:ext cx="3703317" cy="98554"/>
          </a:xfrm>
          <a:prstGeom prst="rect">
            <a:avLst/>
          </a:prstGeom>
          <a:solidFill>
            <a:srgbClr val="969fa7"/>
          </a:solidFill>
          <a:ln cap="flat" w="12700">
            <a:noFill/>
            <a:prstDash val="solid"/>
            <a:round/>
          </a:ln>
        </p:spPr>
      </p:sp>
      <p:sp>
        <p:nvSpPr>
          <p:cNvPr id="4" name="矩形">
            <a:extLst>
              <a:ext uri="{0E1ACAFE-F801-4A44-A68F-B61485937462}">
                <a16:creationId xmlns:a16="http://schemas.microsoft.com/office/drawing/2010/main" id="{2E86D312-F31A-4D2A-8ACD-F11A315200FE}"/>
              </a:ext>
            </a:extLst>
          </p:cNvPr>
          <p:cNvSpPr/>
          <p:nvPr/>
        </p:nvSpPr>
        <p:spPr>
          <a:xfrm rot="0">
            <a:off x="4241830" y="457200"/>
            <a:ext cx="3703317" cy="91440"/>
          </a:xfrm>
          <a:prstGeom prst="rect">
            <a:avLst/>
          </a:prstGeom>
          <a:solidFill>
            <a:schemeClr val="accent1"/>
          </a:solidFill>
          <a:ln cap="flat" w="12700">
            <a:noFill/>
            <a:prstDash val="solid"/>
            <a:round/>
          </a:ln>
        </p:spPr>
      </p:sp>
      <p:pic>
        <p:nvPicPr>
          <p:cNvPr descr="Logo&#10;&#10;Description automatically generated" id="5" name="图片">
            <a:extLst>
              <a:ext uri="{1B8E2661-4589-4CD2-A667-76A118F39168}">
                <a16:creationId xmlns:a16="http://schemas.microsoft.com/office/drawing/2010/main" id="{77A1A665-F85C-41FC-A454-6F7090957535}"/>
              </a:ext>
            </a:extLst>
          </p:cNvPr>
          <p:cNvPicPr>
            <a:picLocks noChangeAspect="true"/>
          </p:cNvPicPr>
          <p:nvPr/>
        </p:nvPicPr>
        <p:blipFill>
          <a:blip r:embed="rId2"/>
          <a:stretch>
            <a:fillRect/>
          </a:stretch>
        </p:blipFill>
        <p:spPr>
          <a:xfrm rot="0">
            <a:off x="10485002" y="6437910"/>
            <a:ext cx="1125801" cy="365126"/>
          </a:xfrm>
          <a:prstGeom prst="rect">
            <a:avLst/>
          </a:prstGeom>
          <a:noFill/>
          <a:ln cap="flat" w="12700">
            <a:noFill/>
            <a:prstDash val="solid"/>
            <a:miter lim="800000"/>
          </a:ln>
        </p:spPr>
      </p:pic>
      <p:sp>
        <p:nvSpPr>
          <p:cNvPr id="6" name="文本框">
            <a:extLst>
              <a:ext uri="{1C2BE3D7-7DF3-4AF6-B434-C322A583F498}">
                <a16:creationId xmlns:a16="http://schemas.microsoft.com/office/drawing/2010/main" id="{7B60B697-3417-4E5F-AFE0-E8096AF974C2}"/>
              </a:ext>
            </a:extLst>
          </p:cNvPr>
          <p:cNvSpPr>
            <a:spLocks noGrp="true"/>
          </p:cNvSpPr>
          <p:nvPr>
            <p:ph idx="10" type="title"/>
          </p:nvPr>
        </p:nvSpPr>
        <p:spPr>
          <a:xfrm rot="0">
            <a:off x="581192" y="702155"/>
            <a:ext cx="11029616" cy="530296"/>
          </a:xfrm>
          <a:prstGeom prst="rect">
            <a:avLst/>
          </a:prstGeom>
          <a:noFill/>
          <a:ln cap="flat" w="12700">
            <a:noFill/>
            <a:prstDash val="solid"/>
            <a:miter lim="800000"/>
          </a:ln>
        </p:spPr>
        <p:txBody>
          <a:bodyPr anchor="b" bIns="45720" lIns="91440" rIns="91440" rtlCol="0" tIns="45720" vert="horz" wrap="square"/>
          <a:lstStyle/>
          <a:p>
            <a:pPr/>
            <a:r>
              <a:rPr dirty="0" lang="en-US"/>
              <a:t>Click to edit Master title style</a:t>
            </a:r>
            <a:endParaRPr dirty="0" lang="en-US"/>
          </a:p>
        </p:txBody>
      </p:sp>
      <p:sp>
        <p:nvSpPr>
          <p:cNvPr id="7" name="文本框">
            <a:extLst>
              <a:ext uri="{BB98D449-FA82-4370-88F5-2CFEE898C384}">
                <a16:creationId xmlns:a16="http://schemas.microsoft.com/office/drawing/2010/main" id="{04FD8A2F-87D7-451A-B580-3F2BE54B6755}"/>
              </a:ext>
            </a:extLst>
          </p:cNvPr>
          <p:cNvSpPr>
            <a:spLocks noGrp="true"/>
          </p:cNvSpPr>
          <p:nvPr>
            <p:ph idx="11" type="body"/>
          </p:nvPr>
        </p:nvSpPr>
        <p:spPr>
          <a:xfrm rot="0">
            <a:off x="581192" y="1302026"/>
            <a:ext cx="11029615" cy="4673324"/>
          </a:xfrm>
          <a:prstGeom prst="rect">
            <a:avLst/>
          </a:prstGeom>
          <a:noFill/>
          <a:ln cap="flat" w="12700">
            <a:noFill/>
            <a:prstDash val="solid"/>
            <a:miter lim="800000"/>
          </a:ln>
        </p:spPr>
        <p:txBody>
          <a:bodyPr anchor="ctr" bIns="45720" lIns="91440" rIns="91440" rtlCol="0" tIns="45720" vert="horz" wrap="square"/>
          <a:lstStyle/>
          <a:p>
            <a:pPr/>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8" name="文本框">
            <a:extLst>
              <a:ext uri="{3AB4903F-25C2-4CEF-BD3E-EEB76DE49308}">
                <a16:creationId xmlns:a16="http://schemas.microsoft.com/office/drawing/2010/main" id="{BA127D60-BA6F-4AC3-8115-D3D7BED5A50A}"/>
              </a:ext>
            </a:extLst>
          </p:cNvPr>
          <p:cNvSpPr>
            <a:spLocks noGrp="true"/>
          </p:cNvSpPr>
          <p:nvPr>
            <p:ph idx="12" sz="half" type="dt"/>
          </p:nvPr>
        </p:nvSpPr>
        <p:spPr>
          <a:xfrm rot="0">
            <a:off x="7605950" y="6423914"/>
            <a:ext cx="2844798" cy="365125"/>
          </a:xfrm>
          <a:prstGeom prst="rect">
            <a:avLst/>
          </a:prstGeom>
          <a:noFill/>
          <a:ln cap="flat" w="12700">
            <a:noFill/>
            <a:prstDash val="solid"/>
            <a:miter lim="800000"/>
          </a:ln>
        </p:spPr>
        <p:txBody>
          <a:bodyPr anchor="ctr" bIns="45720" lIns="91440" rIns="91440" rtlCol="0" tIns="45720" vert="horz" wrap="square"/>
          <a:lstStyle/>
          <a:p>
            <a:pPr algn="r"/>
            <a:fld id="{5EFF47F6-F50A-4887-9BCA-F89FA30C3C53}" type="datetime1">
              <a:t>4/4/2024</a:t>
            </a:fld>
            <a:endParaRPr dirty="0" lang="en-US" sz="900">
              <a:solidFill>
                <a:srgbClr val="404040"/>
              </a:solidFill>
              <a:latin typeface="Franklin Gothic Book"/>
            </a:endParaRPr>
          </a:p>
        </p:txBody>
      </p:sp>
      <p:sp>
        <p:nvSpPr>
          <p:cNvPr hidden="false" id="9" name="Footer Placeholder 4">
            <a:extLst>
              <a:ext uri="{79E7F0F7-46EA-4097-B152-4E3F951AC59C}">
                <a16:creationId xmlns:a16="http://schemas.microsoft.com/office/drawing/2010/main" id="{BB32B674-D6EA-4AC5-84A8-96DF5327A834}"/>
              </a:ext>
            </a:extLst>
          </p:cNvPr>
          <p:cNvSpPr>
            <a:spLocks noGrp="true"/>
          </p:cNvSpPr>
          <p:nvPr>
            <p:ph idx="13" sz="quarter" type="ftr"/>
          </p:nvPr>
        </p:nvSpPr>
        <p:spPr/>
        <p:txBody>
          <a:bodyPr rtlCol="0"/>
          <a:lstStyle>
            <a:lvl1pPr lvl="0"/>
          </a:lstStyle>
          <a:p>
            <a:pPr/>
            <a:r>
              <a:rPr dirty="0" lang="en-US"/>
              <a:t>Footer</a:t>
            </a:r>
            <a:endParaRPr dirty="0" lang="en-US"/>
          </a:p>
        </p:txBody>
      </p:sp>
      <p:sp>
        <p:nvSpPr>
          <p:cNvPr hidden="false" id="10" name="Slide Number Placeholder 5">
            <a:extLst>
              <a:ext uri="{D97251D2-885E-454E-BBC4-D9770E02351B}">
                <a16:creationId xmlns:a16="http://schemas.microsoft.com/office/drawing/2010/main" id="{6588039F-ABCB-46D7-8317-443AE1596566}"/>
              </a:ext>
            </a:extLst>
          </p:cNvPr>
          <p:cNvSpPr>
            <a:spLocks noGrp="true"/>
          </p:cNvSpPr>
          <p:nvPr>
            <p:ph idx="14" sz="quarter" type="sldNum"/>
          </p:nvPr>
        </p:nvSpPr>
        <p:spPr/>
        <p:txBody>
          <a:bodyPr rtlCol="0"/>
          <a:lstStyle>
            <a:lvl1pPr lvl="0"/>
          </a:lstStyle>
          <a:p>
            <a:pPr/>
            <a:r>
              <a:rPr dirty="0" lang="en-US"/>
              <a:t>&lt;#&gt;</a:t>
            </a:r>
            <a:endParaRPr dirty="0" lang="en-US"/>
          </a:p>
        </p:txBody>
      </p:sp>
    </p:spTree>
    <p:extLst>
      <p:ext uri="{F1BD1D5D-02C7-4DEF-B900-1FF7823E65F4}">
        <p14:creationId xmlns:p14="http://schemas.microsoft.com/office/powerpoint/2010/main" val="1712246187614"/>
      </p:ext>
    </p:extLst>
  </p:cSld>
  <p:clrMapOvr>
    <a:masterClrMapping/>
  </p:clrMapOvr>
</p:sldLayout>
</file>

<file path=ppt/slideLayouts/slideLayout1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cust">
  <p:cSld name="自定义版式">
    <p:bg>
      <p:bgPr>
        <a:solidFill>
          <a:schemeClr val="bg1"/>
        </a:solidFill>
        <a:effectLst/>
      </p:bgPr>
    </p:bg>
    <p:spTree>
      <p:nvGrpSpPr>
        <p:cNvPr id="1" name=""/>
        <p:cNvGrpSpPr/>
        <p:nvPr/>
      </p:nvGrpSpPr>
      <p:grpSpPr>
        <a:xfrm>
          <a:off x="0" y="0"/>
          <a:ext cx="0" cy="0"/>
          <a:chOff x="0" y="0"/>
          <a:chExt cx="0" cy="0"/>
        </a:xfrm>
      </p:grpSpPr>
      <p:sp>
        <p:nvSpPr>
          <p:cNvPr id="2" name="矩形">
            <a:extLst>
              <a:ext uri="{70395234-A3DF-4A2B-A177-48653EB86AFD}">
                <a16:creationId xmlns:a16="http://schemas.microsoft.com/office/drawing/2010/main" id="{6C7A86D1-0535-49E4-8D07-FF706B3D27A4}"/>
              </a:ext>
            </a:extLst>
          </p:cNvPr>
          <p:cNvSpPr/>
          <p:nvPr/>
        </p:nvSpPr>
        <p:spPr>
          <a:xfrm rot="0">
            <a:off x="446534" y="457200"/>
            <a:ext cx="3703318" cy="94997"/>
          </a:xfrm>
          <a:prstGeom prst="rect">
            <a:avLst/>
          </a:prstGeom>
          <a:solidFill>
            <a:srgbClr val="465359"/>
          </a:solidFill>
          <a:ln cap="flat" w="12700">
            <a:noFill/>
            <a:prstDash val="solid"/>
            <a:round/>
          </a:ln>
        </p:spPr>
      </p:sp>
      <p:sp>
        <p:nvSpPr>
          <p:cNvPr id="3" name="矩形">
            <a:extLst>
              <a:ext uri="{97E52E04-3560-45DF-9141-99ADA53D1C2C}">
                <a16:creationId xmlns:a16="http://schemas.microsoft.com/office/drawing/2010/main" id="{1EE5326D-C8FC-4B61-A097-B93A5916935B}"/>
              </a:ext>
            </a:extLst>
          </p:cNvPr>
          <p:cNvSpPr/>
          <p:nvPr/>
        </p:nvSpPr>
        <p:spPr>
          <a:xfrm rot="0">
            <a:off x="8042147" y="453643"/>
            <a:ext cx="3703317" cy="98554"/>
          </a:xfrm>
          <a:prstGeom prst="rect">
            <a:avLst/>
          </a:prstGeom>
          <a:solidFill>
            <a:srgbClr val="969fa7"/>
          </a:solidFill>
          <a:ln cap="flat" w="12700">
            <a:noFill/>
            <a:prstDash val="solid"/>
            <a:round/>
          </a:ln>
        </p:spPr>
      </p:sp>
      <p:sp>
        <p:nvSpPr>
          <p:cNvPr id="4" name="矩形">
            <a:extLst>
              <a:ext uri="{69F78F30-BADF-464C-B61F-2CAA53B22EB3}">
                <a16:creationId xmlns:a16="http://schemas.microsoft.com/office/drawing/2010/main" id="{014D570F-0A38-4FE8-A7C0-4EFAE8DC2D21}"/>
              </a:ext>
            </a:extLst>
          </p:cNvPr>
          <p:cNvSpPr/>
          <p:nvPr/>
        </p:nvSpPr>
        <p:spPr>
          <a:xfrm rot="0">
            <a:off x="4241830" y="457200"/>
            <a:ext cx="3703317" cy="91440"/>
          </a:xfrm>
          <a:prstGeom prst="rect">
            <a:avLst/>
          </a:prstGeom>
          <a:solidFill>
            <a:schemeClr val="accent1"/>
          </a:solidFill>
          <a:ln cap="flat" w="12700">
            <a:noFill/>
            <a:prstDash val="solid"/>
            <a:round/>
          </a:ln>
        </p:spPr>
      </p:sp>
      <p:pic>
        <p:nvPicPr>
          <p:cNvPr descr="Logo&#10;&#10;Description automatically generated" id="5" name="图片">
            <a:extLst>
              <a:ext uri="{B9F57ED1-0C60-49BF-BC48-0C0CBDDBF8C0}">
                <a16:creationId xmlns:a16="http://schemas.microsoft.com/office/drawing/2010/main" id="{4FB84FAC-A6CA-4EC3-ADE9-9A85E12FAA72}"/>
              </a:ext>
            </a:extLst>
          </p:cNvPr>
          <p:cNvPicPr>
            <a:picLocks noChangeAspect="true"/>
          </p:cNvPicPr>
          <p:nvPr/>
        </p:nvPicPr>
        <p:blipFill>
          <a:blip r:embed="rId2"/>
          <a:stretch>
            <a:fillRect/>
          </a:stretch>
        </p:blipFill>
        <p:spPr>
          <a:xfrm rot="0">
            <a:off x="10485002" y="6437910"/>
            <a:ext cx="1125801" cy="365126"/>
          </a:xfrm>
          <a:prstGeom prst="rect">
            <a:avLst/>
          </a:prstGeom>
          <a:noFill/>
          <a:ln cap="flat" w="12700">
            <a:noFill/>
            <a:prstDash val="solid"/>
            <a:miter lim="800000"/>
          </a:ln>
        </p:spPr>
      </p:pic>
      <p:sp>
        <p:nvSpPr>
          <p:cNvPr id="6" name="文本框">
            <a:extLst>
              <a:ext uri="{83370CBE-0A34-4980-A029-A74701028CA3}">
                <a16:creationId xmlns:a16="http://schemas.microsoft.com/office/drawing/2010/main" id="{58D62BE5-70D2-4DEB-954D-F06BC7AE9CA6}"/>
              </a:ext>
            </a:extLst>
          </p:cNvPr>
          <p:cNvSpPr>
            <a:spLocks noGrp="true"/>
          </p:cNvSpPr>
          <p:nvPr>
            <p:ph idx="10" type="title"/>
          </p:nvPr>
        </p:nvSpPr>
        <p:spPr>
          <a:xfrm rot="0">
            <a:off x="575894" y="729658"/>
            <a:ext cx="11029616" cy="592243"/>
          </a:xfrm>
          <a:prstGeom prst="rect">
            <a:avLst/>
          </a:prstGeom>
          <a:noFill/>
          <a:ln cap="flat" w="12700">
            <a:noFill/>
            <a:prstDash val="solid"/>
            <a:miter lim="800000"/>
          </a:ln>
        </p:spPr>
        <p:txBody>
          <a:bodyPr anchor="b" bIns="45720" lIns="91440" rIns="91440" rtlCol="0" tIns="45720" vert="horz" wrap="square"/>
          <a:lstStyle/>
          <a:p>
            <a:pPr/>
            <a:r>
              <a:rPr dirty="0" lang="en-US"/>
              <a:t>Click to edit Master title style</a:t>
            </a:r>
            <a:endParaRPr dirty="0" lang="en-US"/>
          </a:p>
        </p:txBody>
      </p:sp>
      <p:sp>
        <p:nvSpPr>
          <p:cNvPr id="7" name="文本框">
            <a:extLst>
              <a:ext uri="{8BF6C1F1-EFD8-40E5-9C6D-87525A66E4D7}">
                <a16:creationId xmlns:a16="http://schemas.microsoft.com/office/drawing/2010/main" id="{5B1ECA50-3E1B-4C9A-A30E-A2404C7AF053}"/>
              </a:ext>
            </a:extLst>
          </p:cNvPr>
          <p:cNvSpPr>
            <a:spLocks noGrp="true"/>
          </p:cNvSpPr>
          <p:nvPr>
            <p:ph idx="11" sz="half" type="dt"/>
          </p:nvPr>
        </p:nvSpPr>
        <p:spPr>
          <a:xfrm rot="0">
            <a:off x="7605950" y="6423914"/>
            <a:ext cx="2844798" cy="365125"/>
          </a:xfrm>
          <a:prstGeom prst="rect">
            <a:avLst/>
          </a:prstGeom>
          <a:noFill/>
          <a:ln cap="flat" w="12700">
            <a:noFill/>
            <a:prstDash val="solid"/>
            <a:miter lim="800000"/>
          </a:ln>
        </p:spPr>
        <p:txBody>
          <a:bodyPr anchor="ctr" bIns="45720" lIns="91440" rIns="91440" rtlCol="0" tIns="45720" vert="horz" wrap="square"/>
          <a:lstStyle/>
          <a:p>
            <a:pPr algn="r"/>
            <a:fld id="{8E396740-5A68-4835-9D0E-933AC6F476C7}" type="datetime1">
              <a:t>4/4/2024</a:t>
            </a:fld>
            <a:endParaRPr dirty="0" lang="en-US" sz="900">
              <a:solidFill>
                <a:srgbClr val="404040"/>
              </a:solidFill>
              <a:latin typeface="Franklin Gothic Book"/>
            </a:endParaRPr>
          </a:p>
        </p:txBody>
      </p:sp>
      <p:sp>
        <p:nvSpPr>
          <p:cNvPr id="8" name="文本框">
            <a:extLst>
              <a:ext uri="{477C0954-2BBB-4295-AAC2-A69BD9A7E43A}">
                <a16:creationId xmlns:a16="http://schemas.microsoft.com/office/drawing/2010/main" id="{13228F9A-5504-41DA-A4A0-0C6C439C42A7}"/>
              </a:ext>
            </a:extLst>
          </p:cNvPr>
          <p:cNvSpPr>
            <a:spLocks noGrp="true"/>
          </p:cNvSpPr>
          <p:nvPr>
            <p:ph idx="12" sz="quarter" type="ftr"/>
          </p:nvPr>
        </p:nvSpPr>
        <p:spPr>
          <a:xfrm rot="0">
            <a:off x="581192" y="6423914"/>
            <a:ext cx="6917210" cy="365125"/>
          </a:xfrm>
          <a:prstGeom prst="rect">
            <a:avLst/>
          </a:prstGeom>
          <a:noFill/>
          <a:ln cap="flat" w="12700">
            <a:noFill/>
            <a:prstDash val="solid"/>
            <a:miter lim="800000"/>
          </a:ln>
        </p:spPr>
        <p:txBody>
          <a:bodyPr anchor="t" bIns="45720" lIns="91440" rIns="91440" rtlCol="0" tIns="45720" vert="horz" wrap="square"/>
          <a:lstStyle/>
          <a:p>
            <a:pPr/>
            <a:r>
              <a:rPr dirty="0" lang="zh-CN">
                <a:latin typeface="Franklin Gothic Book"/>
              </a:rPr>
              <a:t/>
            </a:r>
            <a:endParaRPr dirty="0" lang="zh-CN">
              <a:latin typeface="Franklin Gothic Book"/>
            </a:endParaRPr>
          </a:p>
        </p:txBody>
      </p:sp>
      <p:sp>
        <p:nvSpPr>
          <p:cNvPr id="9" name="文本框">
            <a:extLst>
              <a:ext uri="{1DDB7CEE-E6C8-4293-8AF0-1AAD826E6071}">
                <a16:creationId xmlns:a16="http://schemas.microsoft.com/office/drawing/2010/main" id="{7E11B728-0B21-469A-99E6-A71AEEA4DCEE}"/>
              </a:ext>
            </a:extLst>
          </p:cNvPr>
          <p:cNvSpPr>
            <a:spLocks noGrp="true"/>
          </p:cNvSpPr>
          <p:nvPr>
            <p:ph idx="13" sz="quarter" type="sldNum"/>
          </p:nvPr>
        </p:nvSpPr>
        <p:spPr>
          <a:xfrm rot="0">
            <a:off x="10558300" y="6423914"/>
            <a:ext cx="1052509" cy="365125"/>
          </a:xfrm>
          <a:prstGeom prst="rect">
            <a:avLst/>
          </a:prstGeom>
          <a:noFill/>
          <a:ln cap="flat" w="12700">
            <a:noFill/>
            <a:prstDash val="solid"/>
            <a:miter lim="800000"/>
          </a:ln>
        </p:spPr>
        <p:txBody>
          <a:bodyPr anchor="ctr" bIns="45720" lIns="91440" rIns="91440" rtlCol="0" tIns="45720" vert="horz" wrap="square"/>
          <a:lstStyle/>
          <a:p>
            <a:pPr algn="r"/>
            <a:fld id="{0F9DD6E3-2131-4355-AAFC-0451A0EC2273}" type="slidenum"/>
            <a:endParaRPr b="0" baseline="0" cap="none" dirty="0" i="0" lang="en-US" spc="0" strike="noStrike" sz="900" u="none">
              <a:solidFill>
                <a:srgbClr val="404040"/>
              </a:solidFill>
              <a:latin typeface="Franklin Gothic Book"/>
            </a:endParaRPr>
          </a:p>
        </p:txBody>
      </p:sp>
    </p:spTree>
    <p:extLst>
      <p:ext uri="{6E8AC316-CE50-4C06-914F-B3A9F30F33C2}">
        <p14:creationId xmlns:p14="http://schemas.microsoft.com/office/powerpoint/2010/main" val="1712246187615"/>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标题和内容">
    <p:spTree>
      <p:nvGrpSpPr>
        <p:cNvPr id="1" name=""/>
        <p:cNvGrpSpPr/>
        <p:nvPr/>
      </p:nvGrpSpPr>
      <p:grpSpPr>
        <a:xfrm>
          <a:off x="0" y="0"/>
          <a:ext cx="0" cy="0"/>
          <a:chOff x="0" y="0"/>
          <a:chExt cx="0" cy="0"/>
        </a:xfrm>
      </p:grpSpPr>
      <p:sp>
        <p:nvSpPr>
          <p:cNvPr id="2" name="文本框">
            <a:extLst>
              <a:ext uri="{B85B5932-418A-426C-9CD7-44F50437CE21}">
                <a16:creationId xmlns:a16="http://schemas.microsoft.com/office/drawing/2010/main" id="{81026616-E8D9-4E5F-BB72-A505F8657991}"/>
              </a:ext>
            </a:extLst>
          </p:cNvPr>
          <p:cNvSpPr>
            <a:spLocks noGrp="true"/>
          </p:cNvSpPr>
          <p:nvPr>
            <p:ph type="title"/>
          </p:nvPr>
        </p:nvSpPr>
        <p:spPr/>
        <p:txBody>
          <a:bodyPr rtlCol="0"/>
          <a:lstStyle/>
          <a:p>
            <a:pPr/>
            <a:r>
              <a:rPr dirty="0" lang="en-US"/>
              <a:t>单击此处编辑母版标题样式</a:t>
            </a:r>
            <a:endParaRPr dirty="0" lang="en-US"/>
          </a:p>
        </p:txBody>
      </p:sp>
      <p:sp>
        <p:nvSpPr>
          <p:cNvPr id="3" name="文本框">
            <a:extLst>
              <a:ext uri="{8F02D57B-F95B-4F49-B73C-F4241D48E000}">
                <a16:creationId xmlns:a16="http://schemas.microsoft.com/office/drawing/2010/main" id="{F0EBC555-21E5-402A-929A-7A28F6AB2500}"/>
              </a:ext>
            </a:extLst>
          </p:cNvPr>
          <p:cNvSpPr>
            <a:spLocks noGrp="true"/>
          </p:cNvSpPr>
          <p:nvPr>
            <p:ph idx="1"/>
          </p:nvPr>
        </p:nvSpPr>
        <p:spPr/>
        <p:txBody>
          <a:bodyPr rtlCol="0"/>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4" name="文本框">
            <a:extLst>
              <a:ext uri="{08F0B16D-D597-4B74-BEC9-33BF2AD8C7CA}">
                <a16:creationId xmlns:a16="http://schemas.microsoft.com/office/drawing/2010/main" id="{78926EA8-42CE-4B73-8DE3-14152A88B76E}"/>
              </a:ext>
            </a:extLst>
          </p:cNvPr>
          <p:cNvSpPr>
            <a:spLocks noGrp="true"/>
          </p:cNvSpPr>
          <p:nvPr>
            <p:ph idx="10" sz="half" type="dt"/>
          </p:nvPr>
        </p:nvSpPr>
        <p:spPr/>
        <p:txBody>
          <a:bodyPr rtlCol="0"/>
          <a:lstStyle/>
          <a:p>
            <a:pPr/>
            <a:fld id="{963B74E6-DF91-470A-8C17-B47D4E313150}" type="datetime1">
              <a:t>4/4/2024</a:t>
            </a:fld>
            <a:endParaRPr dirty="0" lang="en-US"/>
          </a:p>
        </p:txBody>
      </p:sp>
      <p:sp>
        <p:nvSpPr>
          <p:cNvPr id="5" name="文本框">
            <a:extLst>
              <a:ext uri="{FD66EA8E-8579-47FB-8521-4106A1224363}">
                <a16:creationId xmlns:a16="http://schemas.microsoft.com/office/drawing/2010/main" id="{F2D65F6A-269B-4823-987F-2785BA9ABA33}"/>
              </a:ext>
            </a:extLst>
          </p:cNvPr>
          <p:cNvSpPr>
            <a:spLocks noGrp="true"/>
          </p:cNvSpPr>
          <p:nvPr>
            <p:ph idx="12" sz="quarter" type="sldNum"/>
          </p:nvPr>
        </p:nvSpPr>
        <p:spPr/>
        <p:txBody>
          <a:bodyPr rtlCol="0"/>
          <a:lstStyle/>
          <a:p>
            <a:pPr/>
            <a:fld id="{974619D2-EE79-48E6-B6EC-6E9996EF0D2A}" type="slidenum"/>
            <a:endParaRPr dirty="0" lang="en-US"/>
          </a:p>
        </p:txBody>
      </p:sp>
      <p:sp>
        <p:nvSpPr>
          <p:cNvPr hidden="false" id="6" name="Footer Placeholder 4">
            <a:extLst>
              <a:ext uri="{41F57A24-4EB7-4297-949C-555CB38B0CBA}">
                <a16:creationId xmlns:a16="http://schemas.microsoft.com/office/drawing/2010/main" id="{CD079E29-A219-4784-B3F6-011C72CC070B}"/>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B0E30545-80A3-47F4-9279-01BDEF178D41}">
        <p14:creationId xmlns:p14="http://schemas.microsoft.com/office/powerpoint/2010/main" val="1712246187603"/>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secHead">
  <p:cSld name="节标题">
    <p:spTree>
      <p:nvGrpSpPr>
        <p:cNvPr id="1" name=""/>
        <p:cNvGrpSpPr/>
        <p:nvPr/>
      </p:nvGrpSpPr>
      <p:grpSpPr>
        <a:xfrm>
          <a:off x="0" y="0"/>
          <a:ext cx="0" cy="0"/>
          <a:chOff x="0" y="0"/>
          <a:chExt cx="0" cy="0"/>
        </a:xfrm>
      </p:grpSpPr>
      <p:sp>
        <p:nvSpPr>
          <p:cNvPr id="2" name="文本框">
            <a:extLst>
              <a:ext uri="{8E615074-2AF4-4ADD-BA63-AABEEE6A173C}">
                <a16:creationId xmlns:a16="http://schemas.microsoft.com/office/drawing/2010/main" id="{9F7DC3A6-2B3F-40A0-88FB-4FB24E995788}"/>
              </a:ext>
            </a:extLst>
          </p:cNvPr>
          <p:cNvSpPr>
            <a:spLocks noGrp="true"/>
          </p:cNvSpPr>
          <p:nvPr>
            <p:ph type="title"/>
          </p:nvPr>
        </p:nvSpPr>
        <p:spPr>
          <a:xfrm rot="0">
            <a:off x="722313" y="4406900"/>
            <a:ext cx="7772400" cy="1362075"/>
          </a:xfrm>
        </p:spPr>
        <p:txBody>
          <a:bodyPr anchor="t" rtlCol="0"/>
          <a:lstStyle>
            <a:lvl1pPr algn="l" lvl="0">
              <a:defRPr b="1" cap="all" dirty="0" lang="en-US" sz="4000">
                <a:latin typeface="+mj-lt"/>
              </a:defRPr>
            </a:lvl1pPr>
          </a:lstStyle>
          <a:p>
            <a:pPr/>
            <a:r>
              <a:rPr dirty="0" lang="en-US"/>
              <a:t>单击此处编辑母版标题样式</a:t>
            </a:r>
            <a:endParaRPr dirty="0" lang="en-US"/>
          </a:p>
        </p:txBody>
      </p:sp>
      <p:sp>
        <p:nvSpPr>
          <p:cNvPr id="3" name="文本框">
            <a:extLst>
              <a:ext uri="{B38FBD57-8066-4378-8083-50E16E0E8B46}">
                <a16:creationId xmlns:a16="http://schemas.microsoft.com/office/drawing/2010/main" id="{4C1EDA39-8276-4CA9-AD24-AB8A825D2A42}"/>
              </a:ext>
            </a:extLst>
          </p:cNvPr>
          <p:cNvSpPr>
            <a:spLocks noGrp="true"/>
          </p:cNvSpPr>
          <p:nvPr>
            <p:ph idx="1" type="body"/>
          </p:nvPr>
        </p:nvSpPr>
        <p:spPr>
          <a:xfrm rot="0">
            <a:off x="722313" y="2906713"/>
            <a:ext cx="7772400" cy="1500187"/>
          </a:xfrm>
        </p:spPr>
        <p:txBody>
          <a:bodyPr anchor="b" rtlCol="0"/>
          <a:lstStyle>
            <a:lvl1pPr indent="0" lvl="0" marL="0">
              <a:buNone/>
              <a:defRPr dirty="0" lang="en-US" sz="2000"/>
            </a:lvl1pPr>
            <a:lvl2pPr indent="0" lvl="1" marL="457200">
              <a:buNone/>
              <a:defRPr dirty="0" lang="en-US" sz="1800"/>
            </a:lvl2pPr>
            <a:lvl3pPr indent="0" lvl="2" marL="914400">
              <a:buNone/>
              <a:defRPr dirty="0" lang="en-US" sz="1600"/>
            </a:lvl3pPr>
            <a:lvl4pPr indent="0" lvl="3" marL="1371600">
              <a:buNone/>
              <a:defRPr dirty="0" lang="en-US" sz="1400"/>
            </a:lvl4pPr>
            <a:lvl5pPr indent="0" lvl="4" marL="1828800">
              <a:buNone/>
              <a:defRPr dirty="0" lang="en-US" sz="1400"/>
            </a:lvl5pPr>
            <a:lvl6pPr indent="0" lvl="5" marL="2286000">
              <a:buNone/>
              <a:defRPr dirty="0" lang="en-US" sz="1400"/>
            </a:lvl6pPr>
            <a:lvl7pPr indent="0" lvl="6" marL="2743200">
              <a:buNone/>
              <a:defRPr dirty="0" lang="en-US" sz="1400"/>
            </a:lvl7pPr>
            <a:lvl8pPr indent="0" lvl="7" marL="3200400">
              <a:buNone/>
              <a:defRPr dirty="0" lang="en-US" sz="1400"/>
            </a:lvl8pPr>
            <a:lvl9pPr indent="0" lvl="8" marL="3657600">
              <a:buNone/>
              <a:defRPr dirty="0" lang="en-US" sz="1400"/>
            </a:lvl9pPr>
          </a:lstStyle>
          <a:p>
            <a:pPr lvl="0"/>
            <a:r>
              <a:rPr dirty="0" lang="en-US"/>
              <a:t>单击此处编辑母版文本样式</a:t>
            </a:r>
            <a:endParaRPr dirty="0" lang="en-US"/>
          </a:p>
        </p:txBody>
      </p:sp>
      <p:sp>
        <p:nvSpPr>
          <p:cNvPr id="4" name="文本框">
            <a:extLst>
              <a:ext uri="{5907DC72-7DD9-479B-9AB1-6B4C5E80995F}">
                <a16:creationId xmlns:a16="http://schemas.microsoft.com/office/drawing/2010/main" id="{35D2FCBE-3F9E-4845-9BBE-8A06F782E8F4}"/>
              </a:ext>
            </a:extLst>
          </p:cNvPr>
          <p:cNvSpPr>
            <a:spLocks noGrp="true"/>
          </p:cNvSpPr>
          <p:nvPr>
            <p:ph idx="10" sz="half" type="dt"/>
          </p:nvPr>
        </p:nvSpPr>
        <p:spPr/>
        <p:txBody>
          <a:bodyPr rtlCol="0"/>
          <a:lstStyle/>
          <a:p>
            <a:pPr/>
            <a:fld id="{9FF0A464-5AFD-4BA0-B337-CD3C17D1CD7C}" type="datetime1">
              <a:t>4/4/2024</a:t>
            </a:fld>
            <a:endParaRPr dirty="0" lang="en-US"/>
          </a:p>
        </p:txBody>
      </p:sp>
      <p:sp>
        <p:nvSpPr>
          <p:cNvPr id="5" name="文本框">
            <a:extLst>
              <a:ext uri="{AD58DF82-061C-43F3-8B98-2F1F0ED803B1}">
                <a16:creationId xmlns:a16="http://schemas.microsoft.com/office/drawing/2010/main" id="{3504697A-44E7-4F07-95EC-C887687A19FB}"/>
              </a:ext>
            </a:extLst>
          </p:cNvPr>
          <p:cNvSpPr>
            <a:spLocks noGrp="true"/>
          </p:cNvSpPr>
          <p:nvPr>
            <p:ph idx="12" sz="quarter" type="sldNum"/>
          </p:nvPr>
        </p:nvSpPr>
        <p:spPr/>
        <p:txBody>
          <a:bodyPr rtlCol="0"/>
          <a:lstStyle/>
          <a:p>
            <a:pPr/>
            <a:fld id="{06AACEC6-833C-48A6-9C60-FF83F1F51569}" type="slidenum"/>
            <a:endParaRPr dirty="0" lang="en-US"/>
          </a:p>
        </p:txBody>
      </p:sp>
      <p:sp>
        <p:nvSpPr>
          <p:cNvPr hidden="false" id="6" name="Footer Placeholder 4">
            <a:extLst>
              <a:ext uri="{50C2AFAB-1E6B-4CB6-ABE7-BE5411494390}">
                <a16:creationId xmlns:a16="http://schemas.microsoft.com/office/drawing/2010/main" id="{ADC1E2DD-411A-4839-94E1-3F163E682C2C}"/>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F007A86C-B756-4A33-817D-8A6A1E224FAB}">
        <p14:creationId xmlns:p14="http://schemas.microsoft.com/office/powerpoint/2010/main" val="1712246187604"/>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
  <p:cSld name="两栏内容">
    <p:spTree>
      <p:nvGrpSpPr>
        <p:cNvPr id="1" name=""/>
        <p:cNvGrpSpPr/>
        <p:nvPr/>
      </p:nvGrpSpPr>
      <p:grpSpPr>
        <a:xfrm>
          <a:off x="0" y="0"/>
          <a:ext cx="0" cy="0"/>
          <a:chOff x="0" y="0"/>
          <a:chExt cx="0" cy="0"/>
        </a:xfrm>
      </p:grpSpPr>
      <p:sp>
        <p:nvSpPr>
          <p:cNvPr id="2" name="文本框">
            <a:extLst>
              <a:ext uri="{00C50E81-67F4-4BE6-B39E-FE0D7ABB1401}">
                <a16:creationId xmlns:a16="http://schemas.microsoft.com/office/drawing/2010/main" id="{305F4E33-509F-462C-9CB9-38C9B19B9E4E}"/>
              </a:ext>
            </a:extLst>
          </p:cNvPr>
          <p:cNvSpPr>
            <a:spLocks noGrp="true"/>
          </p:cNvSpPr>
          <p:nvPr>
            <p:ph type="title"/>
          </p:nvPr>
        </p:nvSpPr>
        <p:spPr/>
        <p:txBody>
          <a:bodyPr rtlCol="0"/>
          <a:lstStyle/>
          <a:p>
            <a:pPr/>
            <a:r>
              <a:rPr dirty="0" lang="en-US"/>
              <a:t>单击此处编辑母版标题样式</a:t>
            </a:r>
            <a:endParaRPr dirty="0" lang="en-US"/>
          </a:p>
        </p:txBody>
      </p:sp>
      <p:sp>
        <p:nvSpPr>
          <p:cNvPr id="3" name="文本框">
            <a:extLst>
              <a:ext uri="{9E9884F6-E0B9-4E5C-9DC5-C117B1818C07}">
                <a16:creationId xmlns:a16="http://schemas.microsoft.com/office/drawing/2010/main" id="{F7950393-BAD2-43FE-8654-6EF85543BCE0}"/>
              </a:ext>
            </a:extLst>
          </p:cNvPr>
          <p:cNvSpPr>
            <a:spLocks noGrp="true"/>
          </p:cNvSpPr>
          <p:nvPr>
            <p:ph idx="1"/>
          </p:nvPr>
        </p:nvSpPr>
        <p:spPr>
          <a:xfrm rot="0">
            <a:off x="457200" y="1600200"/>
            <a:ext cx="4038600" cy="4525962"/>
          </a:xfrm>
        </p:spPr>
        <p:txBody>
          <a:bodyPr rtlCol="0"/>
          <a:lstStyle>
            <a:lvl1pPr lvl="0">
              <a:defRPr dirty="0" lang="en-US" sz="2800"/>
            </a:lvl1pPr>
            <a:lvl2pPr lvl="1">
              <a:defRPr dirty="0" lang="en-US" sz="2400"/>
            </a:lvl2pPr>
            <a:lvl3pPr lvl="2">
              <a:defRPr dirty="0" lang="en-US" sz="2000"/>
            </a:lvl3pPr>
            <a:lvl4pPr lvl="3">
              <a:defRPr dirty="0" lang="en-US" sz="1800"/>
            </a:lvl4pPr>
            <a:lvl5pPr lvl="4">
              <a:defRPr dirty="0" lang="en-US" sz="1800"/>
            </a:lvl5pPr>
            <a:lvl6pPr lvl="5">
              <a:defRPr dirty="0" lang="en-US" sz="1800"/>
            </a:lvl6pPr>
            <a:lvl7pPr lvl="6">
              <a:defRPr dirty="0" lang="en-US" sz="1800"/>
            </a:lvl7pPr>
            <a:lvl8pPr lvl="7">
              <a:defRPr dirty="0" lang="en-US" sz="1800"/>
            </a:lvl8pPr>
            <a:lvl9pPr lvl="8">
              <a:defRPr dirty="0" lang="en-US" sz="1800"/>
            </a:lvl9pPr>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4" name="文本框">
            <a:extLst>
              <a:ext uri="{CBB843F5-2B16-46BB-8F9D-38EE0C58FA15}">
                <a16:creationId xmlns:a16="http://schemas.microsoft.com/office/drawing/2010/main" id="{FA923DAE-2349-4FF4-B647-E78AC81451F3}"/>
              </a:ext>
            </a:extLst>
          </p:cNvPr>
          <p:cNvSpPr>
            <a:spLocks noGrp="true"/>
          </p:cNvSpPr>
          <p:nvPr>
            <p:ph idx="2"/>
          </p:nvPr>
        </p:nvSpPr>
        <p:spPr>
          <a:xfrm rot="0">
            <a:off x="4648200" y="1600200"/>
            <a:ext cx="4038600" cy="4525962"/>
          </a:xfrm>
        </p:spPr>
        <p:txBody>
          <a:bodyPr rtlCol="0"/>
          <a:lstStyle>
            <a:lvl1pPr lvl="0">
              <a:defRPr dirty="0" lang="en-US" sz="2800"/>
            </a:lvl1pPr>
            <a:lvl2pPr lvl="1">
              <a:defRPr dirty="0" lang="en-US" sz="2400"/>
            </a:lvl2pPr>
            <a:lvl3pPr lvl="2">
              <a:defRPr dirty="0" lang="en-US" sz="2000"/>
            </a:lvl3pPr>
            <a:lvl4pPr lvl="3">
              <a:defRPr dirty="0" lang="en-US" sz="1800"/>
            </a:lvl4pPr>
            <a:lvl5pPr lvl="4">
              <a:defRPr dirty="0" lang="en-US" sz="1800"/>
            </a:lvl5pPr>
            <a:lvl6pPr lvl="5">
              <a:defRPr dirty="0" lang="en-US" sz="1800"/>
            </a:lvl6pPr>
            <a:lvl7pPr lvl="6">
              <a:defRPr dirty="0" lang="en-US" sz="1800"/>
            </a:lvl7pPr>
            <a:lvl8pPr lvl="7">
              <a:defRPr dirty="0" lang="en-US" sz="1800"/>
            </a:lvl8pPr>
            <a:lvl9pPr lvl="8">
              <a:defRPr dirty="0" lang="en-US" sz="1800"/>
            </a:lvl9pPr>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5" name="文本框">
            <a:extLst>
              <a:ext uri="{2E84C612-1BFD-41C9-92A4-BA77C915328C}">
                <a16:creationId xmlns:a16="http://schemas.microsoft.com/office/drawing/2010/main" id="{4C8D7783-6D3B-42AE-A8D7-C5783F39BA0C}"/>
              </a:ext>
            </a:extLst>
          </p:cNvPr>
          <p:cNvSpPr>
            <a:spLocks noGrp="true"/>
          </p:cNvSpPr>
          <p:nvPr>
            <p:ph idx="10" sz="half" type="dt"/>
          </p:nvPr>
        </p:nvSpPr>
        <p:spPr/>
        <p:txBody>
          <a:bodyPr rtlCol="0"/>
          <a:lstStyle/>
          <a:p>
            <a:pPr/>
            <a:fld id="{D7222802-64CA-42AB-8ABE-4778BB7D0A83}" type="datetime1">
              <a:t>4/4/2024</a:t>
            </a:fld>
            <a:endParaRPr dirty="0" lang="en-US"/>
          </a:p>
        </p:txBody>
      </p:sp>
      <p:sp>
        <p:nvSpPr>
          <p:cNvPr id="6" name="文本框">
            <a:extLst>
              <a:ext uri="{C9426ADF-013A-4015-B628-8FAA873FE668}">
                <a16:creationId xmlns:a16="http://schemas.microsoft.com/office/drawing/2010/main" id="{B69759C8-626D-4B43-8B69-93D3BE79334D}"/>
              </a:ext>
            </a:extLst>
          </p:cNvPr>
          <p:cNvSpPr>
            <a:spLocks noGrp="true"/>
          </p:cNvSpPr>
          <p:nvPr>
            <p:ph idx="12" sz="quarter" type="sldNum"/>
          </p:nvPr>
        </p:nvSpPr>
        <p:spPr/>
        <p:txBody>
          <a:bodyPr rtlCol="0"/>
          <a:lstStyle/>
          <a:p>
            <a:pPr/>
            <a:fld id="{04439EEE-C1E5-4E41-A445-524B5142FA55}" type="slidenum"/>
            <a:endParaRPr dirty="0" lang="en-US"/>
          </a:p>
        </p:txBody>
      </p:sp>
      <p:sp>
        <p:nvSpPr>
          <p:cNvPr hidden="false" id="7" name="Footer Placeholder 4">
            <a:extLst>
              <a:ext uri="{7F27F855-53E6-474D-ABA8-23669E928CF1}">
                <a16:creationId xmlns:a16="http://schemas.microsoft.com/office/drawing/2010/main" id="{CEA10B4C-DED0-4879-8969-FAE43CF0E60C}"/>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04645FB9-0A65-4633-B252-19F28B68C9BB}">
        <p14:creationId xmlns:p14="http://schemas.microsoft.com/office/powerpoint/2010/main" val="1712246187605"/>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TxTwoObj">
  <p:cSld name="比较">
    <p:spTree>
      <p:nvGrpSpPr>
        <p:cNvPr id="1" name=""/>
        <p:cNvGrpSpPr/>
        <p:nvPr/>
      </p:nvGrpSpPr>
      <p:grpSpPr>
        <a:xfrm>
          <a:off x="0" y="0"/>
          <a:ext cx="0" cy="0"/>
          <a:chOff x="0" y="0"/>
          <a:chExt cx="0" cy="0"/>
        </a:xfrm>
      </p:grpSpPr>
      <p:sp>
        <p:nvSpPr>
          <p:cNvPr id="2" name="文本框">
            <a:extLst>
              <a:ext uri="{D8E9FFB6-89F1-4BC7-803A-6AC907684273}">
                <a16:creationId xmlns:a16="http://schemas.microsoft.com/office/drawing/2010/main" id="{AF19860B-CFB8-4316-986D-EF2A0FF0FA9B}"/>
              </a:ext>
            </a:extLst>
          </p:cNvPr>
          <p:cNvSpPr>
            <a:spLocks noGrp="true"/>
          </p:cNvSpPr>
          <p:nvPr>
            <p:ph type="title"/>
          </p:nvPr>
        </p:nvSpPr>
        <p:spPr/>
        <p:txBody>
          <a:bodyPr rtlCol="0"/>
          <a:lstStyle>
            <a:lvl1pPr lvl="0"/>
          </a:lstStyle>
          <a:p>
            <a:pPr/>
            <a:r>
              <a:rPr dirty="0" lang="en-US"/>
              <a:t>单击此处编辑母版标题样式</a:t>
            </a:r>
            <a:endParaRPr dirty="0" lang="en-US"/>
          </a:p>
        </p:txBody>
      </p:sp>
      <p:sp>
        <p:nvSpPr>
          <p:cNvPr id="3" name="文本框">
            <a:extLst>
              <a:ext uri="{4B98E20A-FDB8-4334-8BB6-6B399EC7D783}">
                <a16:creationId xmlns:a16="http://schemas.microsoft.com/office/drawing/2010/main" id="{6FE154AB-7427-4192-B925-CBE3178872E6}"/>
              </a:ext>
            </a:extLst>
          </p:cNvPr>
          <p:cNvSpPr>
            <a:spLocks noGrp="true"/>
          </p:cNvSpPr>
          <p:nvPr>
            <p:ph idx="1" type="body"/>
          </p:nvPr>
        </p:nvSpPr>
        <p:spPr>
          <a:xfrm rot="0">
            <a:off x="457200" y="1535113"/>
            <a:ext cx="4040187" cy="639762"/>
          </a:xfrm>
        </p:spPr>
        <p:txBody>
          <a:bodyPr anchor="b" rtlCol="0"/>
          <a:lstStyle>
            <a:lvl1pPr indent="0" lvl="0" marL="0">
              <a:buNone/>
              <a:defRPr b="1" dirty="0" lang="en-US" sz="2400">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单击此处编辑母版文本样式</a:t>
            </a:r>
            <a:endParaRPr dirty="0" lang="en-US"/>
          </a:p>
        </p:txBody>
      </p:sp>
      <p:sp>
        <p:nvSpPr>
          <p:cNvPr id="4" name="文本框">
            <a:extLst>
              <a:ext uri="{53D67872-536A-4542-8C53-0BE901FC4738}">
                <a16:creationId xmlns:a16="http://schemas.microsoft.com/office/drawing/2010/main" id="{03F0BAE3-2625-48C9-913E-5581164BDC93}"/>
              </a:ext>
            </a:extLst>
          </p:cNvPr>
          <p:cNvSpPr>
            <a:spLocks noGrp="true"/>
          </p:cNvSpPr>
          <p:nvPr>
            <p:ph idx="2"/>
          </p:nvPr>
        </p:nvSpPr>
        <p:spPr>
          <a:xfrm rot="0">
            <a:off x="457200" y="2174875"/>
            <a:ext cx="4040187" cy="3951288"/>
          </a:xfrm>
        </p:spPr>
        <p:txBody>
          <a:bodyPr rtlCol="0"/>
          <a:lstStyle>
            <a:lvl1pPr lvl="0">
              <a:defRPr dirty="0" lang="en-US" sz="2400"/>
            </a:lvl1pPr>
            <a:lvl2pPr lvl="1">
              <a:defRPr dirty="0" lang="en-US" sz="2000"/>
            </a:lvl2pPr>
            <a:lvl3pPr lvl="2">
              <a:defRPr dirty="0" lang="en-US" sz="1800"/>
            </a:lvl3pPr>
            <a:lvl4pPr lvl="3">
              <a:defRPr dirty="0" lang="en-US" sz="1600"/>
            </a:lvl4pPr>
            <a:lvl5pPr lvl="4">
              <a:defRPr dirty="0" lang="en-US" sz="1600"/>
            </a:lvl5pPr>
            <a:lvl6pPr lvl="5">
              <a:defRPr dirty="0" lang="en-US" sz="1600"/>
            </a:lvl6pPr>
            <a:lvl7pPr lvl="6">
              <a:defRPr dirty="0" lang="en-US" sz="1600"/>
            </a:lvl7pPr>
            <a:lvl8pPr lvl="7">
              <a:defRPr dirty="0" lang="en-US" sz="1600"/>
            </a:lvl8pPr>
            <a:lvl9pPr lvl="8">
              <a:defRPr dirty="0" lang="en-US" sz="1600"/>
            </a:lvl9pPr>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5" name="文本框">
            <a:extLst>
              <a:ext uri="{43F83AD0-B48D-43D3-BF03-92804B9E8640}">
                <a16:creationId xmlns:a16="http://schemas.microsoft.com/office/drawing/2010/main" id="{31024E90-F7F7-413A-92F7-7028190DC977}"/>
              </a:ext>
            </a:extLst>
          </p:cNvPr>
          <p:cNvSpPr>
            <a:spLocks noGrp="true"/>
          </p:cNvSpPr>
          <p:nvPr>
            <p:ph idx="3" type="body"/>
          </p:nvPr>
        </p:nvSpPr>
        <p:spPr>
          <a:xfrm rot="0">
            <a:off x="4645025" y="1535113"/>
            <a:ext cx="4041774" cy="639762"/>
          </a:xfrm>
        </p:spPr>
        <p:txBody>
          <a:bodyPr anchor="b" rtlCol="0"/>
          <a:lstStyle>
            <a:lvl1pPr indent="0" lvl="0" marL="0">
              <a:buNone/>
              <a:defRPr b="1" dirty="0" lang="en-US" sz="2400">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单击此处编辑母版文本样式</a:t>
            </a:r>
            <a:endParaRPr dirty="0" lang="en-US"/>
          </a:p>
        </p:txBody>
      </p:sp>
      <p:sp>
        <p:nvSpPr>
          <p:cNvPr id="6" name="文本框">
            <a:extLst>
              <a:ext uri="{E64C6D19-D61A-4DBE-919B-F7181A628CF7}">
                <a16:creationId xmlns:a16="http://schemas.microsoft.com/office/drawing/2010/main" id="{9719A229-42AC-4901-8834-05927D6AFF05}"/>
              </a:ext>
            </a:extLst>
          </p:cNvPr>
          <p:cNvSpPr>
            <a:spLocks noGrp="true"/>
          </p:cNvSpPr>
          <p:nvPr>
            <p:ph idx="4"/>
          </p:nvPr>
        </p:nvSpPr>
        <p:spPr>
          <a:xfrm rot="0">
            <a:off x="4645025" y="2174875"/>
            <a:ext cx="4041774" cy="3951288"/>
          </a:xfrm>
        </p:spPr>
        <p:txBody>
          <a:bodyPr rtlCol="0"/>
          <a:lstStyle>
            <a:lvl1pPr lvl="0">
              <a:defRPr dirty="0" lang="en-US" sz="2400"/>
            </a:lvl1pPr>
            <a:lvl2pPr lvl="1">
              <a:defRPr dirty="0" lang="en-US" sz="2000"/>
            </a:lvl2pPr>
            <a:lvl3pPr lvl="2">
              <a:defRPr dirty="0" lang="en-US" sz="1800"/>
            </a:lvl3pPr>
            <a:lvl4pPr lvl="3">
              <a:defRPr dirty="0" lang="en-US" sz="1600"/>
            </a:lvl4pPr>
            <a:lvl5pPr lvl="4">
              <a:defRPr dirty="0" lang="en-US" sz="1600"/>
            </a:lvl5pPr>
            <a:lvl6pPr lvl="5">
              <a:defRPr dirty="0" lang="en-US" sz="1600"/>
            </a:lvl6pPr>
            <a:lvl7pPr lvl="6">
              <a:defRPr dirty="0" lang="en-US" sz="1600"/>
            </a:lvl7pPr>
            <a:lvl8pPr lvl="7">
              <a:defRPr dirty="0" lang="en-US" sz="1600"/>
            </a:lvl8pPr>
            <a:lvl9pPr lvl="8">
              <a:defRPr dirty="0" lang="en-US" sz="1600"/>
            </a:lvl9pPr>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7" name="文本框">
            <a:extLst>
              <a:ext uri="{795AA8B7-44C0-4EDD-A3ED-D3B13E53C1BF}">
                <a16:creationId xmlns:a16="http://schemas.microsoft.com/office/drawing/2010/main" id="{B011762B-1E99-4E79-AC78-8C286E4D1D89}"/>
              </a:ext>
            </a:extLst>
          </p:cNvPr>
          <p:cNvSpPr>
            <a:spLocks noGrp="true"/>
          </p:cNvSpPr>
          <p:nvPr>
            <p:ph idx="10" sz="half" type="dt"/>
          </p:nvPr>
        </p:nvSpPr>
        <p:spPr/>
        <p:txBody>
          <a:bodyPr rtlCol="0"/>
          <a:lstStyle/>
          <a:p>
            <a:pPr/>
            <a:fld id="{629D7415-1A5E-43D1-B2BE-7C607F9BAEED}" type="datetime1">
              <a:t>4/4/2024</a:t>
            </a:fld>
            <a:endParaRPr dirty="0" lang="en-US"/>
          </a:p>
        </p:txBody>
      </p:sp>
      <p:sp>
        <p:nvSpPr>
          <p:cNvPr id="8" name="文本框">
            <a:extLst>
              <a:ext uri="{36F841C2-2695-4572-91BC-28E1C4BCBEF1}">
                <a16:creationId xmlns:a16="http://schemas.microsoft.com/office/drawing/2010/main" id="{2DD12E2B-1D77-4586-B3EB-35C04980F8BE}"/>
              </a:ext>
            </a:extLst>
          </p:cNvPr>
          <p:cNvSpPr>
            <a:spLocks noGrp="true"/>
          </p:cNvSpPr>
          <p:nvPr>
            <p:ph idx="12" sz="quarter" type="sldNum"/>
          </p:nvPr>
        </p:nvSpPr>
        <p:spPr/>
        <p:txBody>
          <a:bodyPr rtlCol="0"/>
          <a:lstStyle/>
          <a:p>
            <a:pPr/>
            <a:fld id="{1F35B2D7-4622-4405-A8D4-733823714BDF}" type="slidenum"/>
            <a:endParaRPr dirty="0" lang="en-US"/>
          </a:p>
        </p:txBody>
      </p:sp>
      <p:sp>
        <p:nvSpPr>
          <p:cNvPr hidden="false" id="9" name="Footer Placeholder 4">
            <a:extLst>
              <a:ext uri="{EC9EB7DC-88A6-4B04-AFEC-93EE7D83D3BD}">
                <a16:creationId xmlns:a16="http://schemas.microsoft.com/office/drawing/2010/main" id="{2645113E-B1FB-4671-8B9F-847836539FAD}"/>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E535A5EE-4DF8-4278-A2F8-682DA3D43603}">
        <p14:creationId xmlns:p14="http://schemas.microsoft.com/office/powerpoint/2010/main" val="1712246187607"/>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仅标题">
    <p:spTree>
      <p:nvGrpSpPr>
        <p:cNvPr id="1" name=""/>
        <p:cNvGrpSpPr/>
        <p:nvPr/>
      </p:nvGrpSpPr>
      <p:grpSpPr>
        <a:xfrm>
          <a:off x="0" y="0"/>
          <a:ext cx="0" cy="0"/>
          <a:chOff x="0" y="0"/>
          <a:chExt cx="0" cy="0"/>
        </a:xfrm>
      </p:grpSpPr>
      <p:sp>
        <p:nvSpPr>
          <p:cNvPr id="2" name="文本框">
            <a:extLst>
              <a:ext uri="{1E817152-C4E8-423E-8FCB-FD97824A5B67}">
                <a16:creationId xmlns:a16="http://schemas.microsoft.com/office/drawing/2010/main" id="{C298FCF1-3AFD-4A80-B3AA-AFCDABC2940D}"/>
              </a:ext>
            </a:extLst>
          </p:cNvPr>
          <p:cNvSpPr>
            <a:spLocks noGrp="true"/>
          </p:cNvSpPr>
          <p:nvPr>
            <p:ph type="title"/>
          </p:nvPr>
        </p:nvSpPr>
        <p:spPr/>
        <p:txBody>
          <a:bodyPr rtlCol="0"/>
          <a:lstStyle/>
          <a:p>
            <a:pPr/>
            <a:r>
              <a:rPr dirty="0" lang="en-US"/>
              <a:t>单击此处编辑母版标题样式</a:t>
            </a:r>
            <a:endParaRPr dirty="0" lang="en-US"/>
          </a:p>
        </p:txBody>
      </p:sp>
      <p:sp>
        <p:nvSpPr>
          <p:cNvPr id="3" name="文本框">
            <a:extLst>
              <a:ext uri="{C77DA00C-02B2-4915-9456-3969323D1D65}">
                <a16:creationId xmlns:a16="http://schemas.microsoft.com/office/drawing/2010/main" id="{7B99081E-566A-49EF-A217-A232E8DEF64E}"/>
              </a:ext>
            </a:extLst>
          </p:cNvPr>
          <p:cNvSpPr>
            <a:spLocks noGrp="true"/>
          </p:cNvSpPr>
          <p:nvPr>
            <p:ph idx="10" sz="half" type="dt"/>
          </p:nvPr>
        </p:nvSpPr>
        <p:spPr/>
        <p:txBody>
          <a:bodyPr rtlCol="0"/>
          <a:lstStyle/>
          <a:p>
            <a:pPr/>
            <a:fld id="{C3DE82FC-71F8-4705-AFBA-F9ECB2D7F2EF}" type="datetime1">
              <a:t>4/4/2024</a:t>
            </a:fld>
            <a:endParaRPr dirty="0" lang="en-US"/>
          </a:p>
        </p:txBody>
      </p:sp>
      <p:sp>
        <p:nvSpPr>
          <p:cNvPr id="4" name="文本框">
            <a:extLst>
              <a:ext uri="{E1E02ACA-C302-4D52-800B-33C8F754E40A}">
                <a16:creationId xmlns:a16="http://schemas.microsoft.com/office/drawing/2010/main" id="{A2AD3E65-9B4E-4493-B98B-6715839D7853}"/>
              </a:ext>
            </a:extLst>
          </p:cNvPr>
          <p:cNvSpPr>
            <a:spLocks noGrp="true"/>
          </p:cNvSpPr>
          <p:nvPr>
            <p:ph idx="12" sz="quarter" type="sldNum"/>
          </p:nvPr>
        </p:nvSpPr>
        <p:spPr/>
        <p:txBody>
          <a:bodyPr rtlCol="0"/>
          <a:lstStyle/>
          <a:p>
            <a:pPr/>
            <a:fld id="{4AC4CD67-E7B7-46D5-B662-98B2907E382D}" type="slidenum"/>
            <a:endParaRPr dirty="0" lang="en-US"/>
          </a:p>
        </p:txBody>
      </p:sp>
      <p:sp>
        <p:nvSpPr>
          <p:cNvPr hidden="false" id="5" name="Footer Placeholder 4">
            <a:extLst>
              <a:ext uri="{AE9EF4F8-5AD7-46C3-A6A0-868BE26617C4}">
                <a16:creationId xmlns:a16="http://schemas.microsoft.com/office/drawing/2010/main" id="{9485C431-DECF-40C0-8C66-37D78FE4C8C2}"/>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936C4348-7FF9-40D3-A8E5-ADDDF1BE8439}">
        <p14:creationId xmlns:p14="http://schemas.microsoft.com/office/powerpoint/2010/main" val="1712246187608"/>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空白">
    <p:spTree>
      <p:nvGrpSpPr>
        <p:cNvPr id="1" name=""/>
        <p:cNvGrpSpPr/>
        <p:nvPr/>
      </p:nvGrpSpPr>
      <p:grpSpPr>
        <a:xfrm>
          <a:off x="0" y="0"/>
          <a:ext cx="0" cy="0"/>
          <a:chOff x="0" y="0"/>
          <a:chExt cx="0" cy="0"/>
        </a:xfrm>
      </p:grpSpPr>
      <p:sp>
        <p:nvSpPr>
          <p:cNvPr id="2" name="文本框">
            <a:extLst>
              <a:ext uri="{6DF96352-6A19-4676-BF5E-3C1874770E17}">
                <a16:creationId xmlns:a16="http://schemas.microsoft.com/office/drawing/2010/main" id="{42BA6920-0575-41B7-BF23-0DFE6CE6B922}"/>
              </a:ext>
            </a:extLst>
          </p:cNvPr>
          <p:cNvSpPr>
            <a:spLocks noGrp="true"/>
          </p:cNvSpPr>
          <p:nvPr>
            <p:ph idx="10" sz="half" type="dt"/>
          </p:nvPr>
        </p:nvSpPr>
        <p:spPr/>
        <p:txBody>
          <a:bodyPr rtlCol="0"/>
          <a:lstStyle/>
          <a:p>
            <a:pPr/>
            <a:fld id="{8B07DE38-42D2-4CBD-B984-78CFF8DD5287}" type="datetime1">
              <a:t>4/4/2024</a:t>
            </a:fld>
            <a:endParaRPr dirty="0" lang="en-US"/>
          </a:p>
        </p:txBody>
      </p:sp>
      <p:sp>
        <p:nvSpPr>
          <p:cNvPr id="3" name="文本框">
            <a:extLst>
              <a:ext uri="{CDC8EAF9-5C5A-4EA7-8E94-ABD1C6EEAEAA}">
                <a16:creationId xmlns:a16="http://schemas.microsoft.com/office/drawing/2010/main" id="{A73D7DA2-DDFB-42A1-AA9E-19993C7BB45E}"/>
              </a:ext>
            </a:extLst>
          </p:cNvPr>
          <p:cNvSpPr>
            <a:spLocks noGrp="true"/>
          </p:cNvSpPr>
          <p:nvPr>
            <p:ph idx="12" sz="quarter" type="sldNum"/>
          </p:nvPr>
        </p:nvSpPr>
        <p:spPr/>
        <p:txBody>
          <a:bodyPr rtlCol="0"/>
          <a:lstStyle/>
          <a:p>
            <a:pPr/>
            <a:fld id="{2F42A024-32D3-4FBB-8A60-15BFE5541E31}" type="slidenum"/>
            <a:endParaRPr dirty="0" lang="en-US"/>
          </a:p>
        </p:txBody>
      </p:sp>
      <p:sp>
        <p:nvSpPr>
          <p:cNvPr hidden="false" id="4" name="Footer Placeholder 4">
            <a:extLst>
              <a:ext uri="{D116B06E-FF32-494F-B559-DCDD78FB24D8}">
                <a16:creationId xmlns:a16="http://schemas.microsoft.com/office/drawing/2010/main" id="{6D4C456F-3C17-4132-8036-58893632CCFD}"/>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AEB5D6B0-BFEE-435F-9D5B-3D588F3EA81B}">
        <p14:creationId xmlns:p14="http://schemas.microsoft.com/office/powerpoint/2010/main" val="1712246187608"/>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Tx">
  <p:cSld name="内容与标题">
    <p:spTree>
      <p:nvGrpSpPr>
        <p:cNvPr id="1" name=""/>
        <p:cNvGrpSpPr/>
        <p:nvPr/>
      </p:nvGrpSpPr>
      <p:grpSpPr>
        <a:xfrm>
          <a:off x="0" y="0"/>
          <a:ext cx="0" cy="0"/>
          <a:chOff x="0" y="0"/>
          <a:chExt cx="0" cy="0"/>
        </a:xfrm>
      </p:grpSpPr>
      <p:sp>
        <p:nvSpPr>
          <p:cNvPr id="2" name="文本框">
            <a:extLst>
              <a:ext uri="{0A916B32-063C-4E99-B524-596CB527A3B4}">
                <a16:creationId xmlns:a16="http://schemas.microsoft.com/office/drawing/2010/main" id="{48D8B731-1BCB-41BD-B2D8-88B91DB91EDD}"/>
              </a:ext>
            </a:extLst>
          </p:cNvPr>
          <p:cNvSpPr>
            <a:spLocks noGrp="true"/>
          </p:cNvSpPr>
          <p:nvPr>
            <p:ph type="title"/>
          </p:nvPr>
        </p:nvSpPr>
        <p:spPr>
          <a:xfrm rot="0">
            <a:off x="457200" y="273050"/>
            <a:ext cx="3008313" cy="1162050"/>
          </a:xfrm>
        </p:spPr>
        <p:txBody>
          <a:bodyPr anchor="b" rtlCol="0"/>
          <a:lstStyle>
            <a:lvl1pPr algn="l" lvl="0">
              <a:defRPr b="1" dirty="0" lang="en-US" sz="2000">
                <a:latin typeface="+mj-lt"/>
              </a:defRPr>
            </a:lvl1pPr>
          </a:lstStyle>
          <a:p>
            <a:pPr/>
            <a:r>
              <a:rPr dirty="0" lang="en-US"/>
              <a:t>单击此处编辑母版标题样式</a:t>
            </a:r>
            <a:endParaRPr dirty="0" lang="en-US"/>
          </a:p>
        </p:txBody>
      </p:sp>
      <p:sp>
        <p:nvSpPr>
          <p:cNvPr id="3" name="文本框">
            <a:extLst>
              <a:ext uri="{39EBA218-8BC5-4771-8E53-5BC0087F6E3F}">
                <a16:creationId xmlns:a16="http://schemas.microsoft.com/office/drawing/2010/main" id="{5058C288-6492-4624-BFF2-CB7F8D8BEB89}"/>
              </a:ext>
            </a:extLst>
          </p:cNvPr>
          <p:cNvSpPr>
            <a:spLocks noGrp="true"/>
          </p:cNvSpPr>
          <p:nvPr>
            <p:ph idx="1"/>
          </p:nvPr>
        </p:nvSpPr>
        <p:spPr>
          <a:xfrm rot="0">
            <a:off x="3575050" y="273050"/>
            <a:ext cx="5111749" cy="5853112"/>
          </a:xfrm>
        </p:spPr>
        <p:txBody>
          <a:bodyPr rtlCol="0"/>
          <a:lstStyle>
            <a:lvl1pPr lvl="0">
              <a:defRPr dirty="0" lang="en-US" sz="3200"/>
            </a:lvl1pPr>
            <a:lvl2pPr lvl="1">
              <a:defRPr dirty="0" lang="en-US" sz="2800"/>
            </a:lvl2pPr>
            <a:lvl3pPr lvl="2">
              <a:defRPr dirty="0" lang="en-US" sz="2400"/>
            </a:lvl3pPr>
            <a:lvl4pPr lvl="3">
              <a:defRPr dirty="0" lang="en-US" sz="2000"/>
            </a:lvl4pPr>
            <a:lvl5pPr lvl="4">
              <a:defRPr dirty="0" lang="en-US" sz="2000"/>
            </a:lvl5pPr>
            <a:lvl6pPr lvl="5">
              <a:defRPr dirty="0" lang="en-US" sz="2000"/>
            </a:lvl6pPr>
            <a:lvl7pPr lvl="6">
              <a:defRPr dirty="0" lang="en-US" sz="2000"/>
            </a:lvl7pPr>
            <a:lvl8pPr lvl="7">
              <a:defRPr dirty="0" lang="en-US" sz="2000"/>
            </a:lvl8pPr>
            <a:lvl9pPr lvl="8">
              <a:defRPr dirty="0" lang="en-US" sz="2000"/>
            </a:lvl9pPr>
          </a:lstStyle>
          <a:p>
            <a:pPr lvl="0"/>
            <a:r>
              <a:rPr dirty="0" lang="en-US"/>
              <a:t>单击此处编辑母版文本样式</a:t>
            </a:r>
          </a:p>
          <a:p>
            <a:pPr lvl="1"/>
            <a:r>
              <a:rPr dirty="0" lang="en-US"/>
              <a:t>第二级</a:t>
            </a:r>
          </a:p>
          <a:p>
            <a:pPr lvl="2"/>
            <a:r>
              <a:rPr dirty="0" lang="en-US"/>
              <a:t>第三级</a:t>
            </a:r>
          </a:p>
          <a:p>
            <a:pPr lvl="3"/>
            <a:r>
              <a:rPr dirty="0" lang="en-US"/>
              <a:t>第四级</a:t>
            </a:r>
          </a:p>
          <a:p>
            <a:pPr lvl="4"/>
            <a:r>
              <a:rPr dirty="0" lang="en-US"/>
              <a:t>第五级</a:t>
            </a:r>
            <a:endParaRPr dirty="0" lang="en-US"/>
          </a:p>
        </p:txBody>
      </p:sp>
      <p:sp>
        <p:nvSpPr>
          <p:cNvPr id="4" name="文本框">
            <a:extLst>
              <a:ext uri="{A94FCDBD-C154-44E2-AB30-F8FEACA07BEC}">
                <a16:creationId xmlns:a16="http://schemas.microsoft.com/office/drawing/2010/main" id="{0044B36D-D84D-467A-9D97-02F6B912699F}"/>
              </a:ext>
            </a:extLst>
          </p:cNvPr>
          <p:cNvSpPr>
            <a:spLocks noGrp="true"/>
          </p:cNvSpPr>
          <p:nvPr>
            <p:ph idx="2" type="body"/>
          </p:nvPr>
        </p:nvSpPr>
        <p:spPr>
          <a:xfrm rot="0">
            <a:off x="457200" y="1435099"/>
            <a:ext cx="3008313" cy="4691063"/>
          </a:xfrm>
        </p:spPr>
        <p:txBody>
          <a:bodyPr rtlCol="0"/>
          <a:lstStyle>
            <a:lvl1pPr indent="0" lvl="0" marL="0">
              <a:buNone/>
              <a:defRPr dirty="0" lang="en-US" sz="1400"/>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单击此处编辑母版文本样式</a:t>
            </a:r>
            <a:endParaRPr dirty="0" lang="en-US"/>
          </a:p>
        </p:txBody>
      </p:sp>
      <p:sp>
        <p:nvSpPr>
          <p:cNvPr id="5" name="文本框">
            <a:extLst>
              <a:ext uri="{80898831-973A-43E6-A94D-94C652E0B875}">
                <a16:creationId xmlns:a16="http://schemas.microsoft.com/office/drawing/2010/main" id="{0E63BBB0-A1B0-4716-A8E3-A3F884BD59D5}"/>
              </a:ext>
            </a:extLst>
          </p:cNvPr>
          <p:cNvSpPr>
            <a:spLocks noGrp="true"/>
          </p:cNvSpPr>
          <p:nvPr>
            <p:ph idx="10" sz="half" type="dt"/>
          </p:nvPr>
        </p:nvSpPr>
        <p:spPr/>
        <p:txBody>
          <a:bodyPr rtlCol="0"/>
          <a:lstStyle/>
          <a:p>
            <a:pPr/>
            <a:fld id="{2F77A59F-CA5B-418B-98E2-EE42ACE16BE9}" type="datetime1">
              <a:t>4/4/2024</a:t>
            </a:fld>
            <a:endParaRPr dirty="0" lang="en-US"/>
          </a:p>
        </p:txBody>
      </p:sp>
      <p:sp>
        <p:nvSpPr>
          <p:cNvPr id="6" name="文本框">
            <a:extLst>
              <a:ext uri="{7A9A3304-4EC9-4E6F-A803-1CA1E27F4EF1}">
                <a16:creationId xmlns:a16="http://schemas.microsoft.com/office/drawing/2010/main" id="{B9931349-5B21-4478-B780-677CDEA0EC92}"/>
              </a:ext>
            </a:extLst>
          </p:cNvPr>
          <p:cNvSpPr>
            <a:spLocks noGrp="true"/>
          </p:cNvSpPr>
          <p:nvPr>
            <p:ph idx="12" sz="quarter" type="sldNum"/>
          </p:nvPr>
        </p:nvSpPr>
        <p:spPr/>
        <p:txBody>
          <a:bodyPr rtlCol="0"/>
          <a:lstStyle/>
          <a:p>
            <a:pPr/>
            <a:fld id="{2BB7159A-567A-40BC-A043-FC914FAECEF1}" type="slidenum"/>
            <a:endParaRPr dirty="0" lang="en-US"/>
          </a:p>
        </p:txBody>
      </p:sp>
      <p:sp>
        <p:nvSpPr>
          <p:cNvPr hidden="false" id="7" name="Footer Placeholder 4">
            <a:extLst>
              <a:ext uri="{69E397FC-B1DE-4845-AECB-147311735463}">
                <a16:creationId xmlns:a16="http://schemas.microsoft.com/office/drawing/2010/main" id="{BFC4A9F4-D5A3-452C-AF47-68A88793DB2E}"/>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016D9481-679E-4B29-BF41-E7EB8A1B4BDF}">
        <p14:creationId xmlns:p14="http://schemas.microsoft.com/office/powerpoint/2010/main" val="1712246187609"/>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picTx">
  <p:cSld name="图片与标题">
    <p:spTree>
      <p:nvGrpSpPr>
        <p:cNvPr id="1" name=""/>
        <p:cNvGrpSpPr/>
        <p:nvPr/>
      </p:nvGrpSpPr>
      <p:grpSpPr>
        <a:xfrm>
          <a:off x="0" y="0"/>
          <a:ext cx="0" cy="0"/>
          <a:chOff x="0" y="0"/>
          <a:chExt cx="0" cy="0"/>
        </a:xfrm>
      </p:grpSpPr>
      <p:sp>
        <p:nvSpPr>
          <p:cNvPr id="2" name="文本框">
            <a:extLst>
              <a:ext uri="{4A15D5C5-2A95-4ABE-BD04-DBCECB0C49FA}">
                <a16:creationId xmlns:a16="http://schemas.microsoft.com/office/drawing/2010/main" id="{FD146FAC-FF9E-4D8A-8E35-CA3CCE4526F1}"/>
              </a:ext>
            </a:extLst>
          </p:cNvPr>
          <p:cNvSpPr>
            <a:spLocks noGrp="true"/>
          </p:cNvSpPr>
          <p:nvPr>
            <p:ph type="title"/>
          </p:nvPr>
        </p:nvSpPr>
        <p:spPr>
          <a:xfrm rot="0">
            <a:off x="1792288" y="4800600"/>
            <a:ext cx="5486400" cy="566738"/>
          </a:xfrm>
        </p:spPr>
        <p:txBody>
          <a:bodyPr anchor="b" rtlCol="0"/>
          <a:lstStyle>
            <a:lvl1pPr algn="l" lvl="0">
              <a:defRPr b="1" dirty="0" lang="en-US" sz="2000">
                <a:latin typeface="+mj-lt"/>
              </a:defRPr>
            </a:lvl1pPr>
          </a:lstStyle>
          <a:p>
            <a:pPr/>
            <a:r>
              <a:rPr dirty="0" lang="en-US"/>
              <a:t>单击此处编辑母版标题样式</a:t>
            </a:r>
            <a:endParaRPr dirty="0" lang="en-US"/>
          </a:p>
        </p:txBody>
      </p:sp>
      <p:sp>
        <p:nvSpPr>
          <p:cNvPr id="3" name="文本框">
            <a:extLst>
              <a:ext uri="{F9DB4141-EE20-4477-97E8-CD0BF04ED310}">
                <a16:creationId xmlns:a16="http://schemas.microsoft.com/office/drawing/2010/main" id="{7DF5CE1F-91E4-47EE-B7A4-FC88F20B5305}"/>
              </a:ext>
            </a:extLst>
          </p:cNvPr>
          <p:cNvSpPr>
            <a:spLocks noGrp="true"/>
          </p:cNvSpPr>
          <p:nvPr>
            <p:ph idx="1" type="pic"/>
          </p:nvPr>
        </p:nvSpPr>
        <p:spPr>
          <a:xfrm rot="0">
            <a:off x="1792288" y="612775"/>
            <a:ext cx="5486400" cy="4114800"/>
          </a:xfrm>
        </p:spPr>
        <p:txBody>
          <a:bodyPr rtlCol="0"/>
          <a:lstStyle>
            <a:lvl1pPr indent="0" lvl="0" marL="0">
              <a:buNone/>
              <a:defRPr dirty="0" lang="en-US" sz="3200"/>
            </a:lvl1pPr>
            <a:lvl2pPr indent="0" lvl="1" marL="457200">
              <a:buNone/>
              <a:defRPr dirty="0" lang="en-US" sz="2800"/>
            </a:lvl2pPr>
            <a:lvl3pPr indent="0" lvl="2" marL="914400">
              <a:buNone/>
              <a:defRPr dirty="0" lang="en-US" sz="2400"/>
            </a:lvl3pPr>
            <a:lvl4pPr indent="0" lvl="3" marL="1371600">
              <a:buNone/>
              <a:defRPr dirty="0" lang="en-US" sz="2000"/>
            </a:lvl4pPr>
            <a:lvl5pPr indent="0" lvl="4" marL="1828800">
              <a:buNone/>
              <a:defRPr dirty="0" lang="en-US" sz="2000"/>
            </a:lvl5pPr>
            <a:lvl6pPr indent="0" lvl="5" marL="2286000">
              <a:buNone/>
              <a:defRPr dirty="0" lang="en-US" sz="2000"/>
            </a:lvl6pPr>
            <a:lvl7pPr indent="0" lvl="6" marL="2743200">
              <a:buNone/>
              <a:defRPr dirty="0" lang="en-US" sz="2000"/>
            </a:lvl7pPr>
            <a:lvl8pPr indent="0" lvl="7" marL="3200400">
              <a:buNone/>
              <a:defRPr dirty="0" lang="en-US" sz="2000"/>
            </a:lvl8pPr>
            <a:lvl9pPr indent="0" lvl="8" marL="3657600">
              <a:buNone/>
              <a:defRPr dirty="0" lang="en-US" sz="2000"/>
            </a:lvl9pPr>
          </a:lstStyle>
          <a:p>
            <a:pPr/>
            <a:r>
              <a:rPr dirty="0" lang="en-US"/>
              <a:t/>
            </a:r>
            <a:endParaRPr dirty="0" lang="en-US"/>
          </a:p>
        </p:txBody>
      </p:sp>
      <p:sp>
        <p:nvSpPr>
          <p:cNvPr id="4" name="文本框">
            <a:extLst>
              <a:ext uri="{37E18900-2264-4C8A-83DA-DE486780DD2F}">
                <a16:creationId xmlns:a16="http://schemas.microsoft.com/office/drawing/2010/main" id="{07503DC0-1703-4516-A5FB-F16D1767BB7C}"/>
              </a:ext>
            </a:extLst>
          </p:cNvPr>
          <p:cNvSpPr>
            <a:spLocks noGrp="true"/>
          </p:cNvSpPr>
          <p:nvPr>
            <p:ph idx="2" type="body"/>
          </p:nvPr>
        </p:nvSpPr>
        <p:spPr>
          <a:xfrm rot="0">
            <a:off x="1792288" y="5367337"/>
            <a:ext cx="5486400" cy="804862"/>
          </a:xfrm>
        </p:spPr>
        <p:txBody>
          <a:bodyPr rtlCol="0"/>
          <a:lstStyle>
            <a:lvl1pPr indent="0" lvl="0" marL="0">
              <a:buNone/>
              <a:defRPr dirty="0" lang="en-US" sz="1400"/>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单击此处编辑母版文本样式</a:t>
            </a:r>
            <a:endParaRPr dirty="0" lang="en-US"/>
          </a:p>
        </p:txBody>
      </p:sp>
      <p:sp>
        <p:nvSpPr>
          <p:cNvPr id="5" name="文本框">
            <a:extLst>
              <a:ext uri="{72D92079-9971-4A56-B711-F93C105F2FB5}">
                <a16:creationId xmlns:a16="http://schemas.microsoft.com/office/drawing/2010/main" id="{90323781-4C24-4140-A77E-621DBE982339}"/>
              </a:ext>
            </a:extLst>
          </p:cNvPr>
          <p:cNvSpPr>
            <a:spLocks noGrp="true"/>
          </p:cNvSpPr>
          <p:nvPr>
            <p:ph idx="10" sz="half" type="dt"/>
          </p:nvPr>
        </p:nvSpPr>
        <p:spPr/>
        <p:txBody>
          <a:bodyPr rtlCol="0"/>
          <a:lstStyle/>
          <a:p>
            <a:pPr/>
            <a:fld id="{F1BE9010-9A6B-41C7-9910-E004BBEC16A0}" type="datetime1">
              <a:t>4/4/2024</a:t>
            </a:fld>
            <a:endParaRPr dirty="0" lang="en-US"/>
          </a:p>
        </p:txBody>
      </p:sp>
      <p:sp>
        <p:nvSpPr>
          <p:cNvPr id="6" name="文本框">
            <a:extLst>
              <a:ext uri="{8F617385-3B56-4335-A943-9134E1F9DD9C}">
                <a16:creationId xmlns:a16="http://schemas.microsoft.com/office/drawing/2010/main" id="{BEA0F9B0-5688-4538-9D92-9C0C1C12447A}"/>
              </a:ext>
            </a:extLst>
          </p:cNvPr>
          <p:cNvSpPr>
            <a:spLocks noGrp="true"/>
          </p:cNvSpPr>
          <p:nvPr>
            <p:ph idx="12" sz="quarter" type="sldNum"/>
          </p:nvPr>
        </p:nvSpPr>
        <p:spPr/>
        <p:txBody>
          <a:bodyPr rtlCol="0"/>
          <a:lstStyle/>
          <a:p>
            <a:pPr/>
            <a:fld id="{4ADA9A64-CC39-4FFE-A47E-411EF499462D}" type="slidenum"/>
            <a:endParaRPr dirty="0" lang="en-US"/>
          </a:p>
        </p:txBody>
      </p:sp>
      <p:sp>
        <p:nvSpPr>
          <p:cNvPr hidden="false" id="7" name="Footer Placeholder 4">
            <a:extLst>
              <a:ext uri="{DA818F55-4BEB-48E4-93F4-59C7E8072844}">
                <a16:creationId xmlns:a16="http://schemas.microsoft.com/office/drawing/2010/main" id="{9636EF9B-7B25-4665-A155-D13D87EC16D9}"/>
              </a:ext>
            </a:extLst>
          </p:cNvPr>
          <p:cNvSpPr>
            <a:spLocks noGrp="true"/>
          </p:cNvSpPr>
          <p:nvPr>
            <p:ph idx="11" sz="quarter" type="ftr"/>
          </p:nvPr>
        </p:nvSpPr>
        <p:spPr/>
        <p:txBody>
          <a:bodyPr rtlCol="0"/>
          <a:lstStyle>
            <a:lvl1pPr lvl="0"/>
          </a:lstStyle>
          <a:p>
            <a:pPr/>
            <a:r>
              <a:rPr dirty="0" lang="en-US"/>
              <a:t>Footer</a:t>
            </a:r>
            <a:endParaRPr dirty="0" lang="en-US"/>
          </a:p>
        </p:txBody>
      </p:sp>
    </p:spTree>
    <p:extLst>
      <p:ext uri="{AE018DB2-E5BA-4B30-8F9E-0B798AED2D33}">
        <p14:creationId xmlns:p14="http://schemas.microsoft.com/office/powerpoint/2010/main" val="1712246187611"/>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theme/theme1.xml" Type="http://schemas.openxmlformats.org/officeDocument/2006/relationships/theme"/><Relationship Id="rId15" Target="../media/image1.png" Type="http://schemas.openxmlformats.org/officeDocument/2006/relationships/imag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文本框">
            <a:extLst>
              <a:ext uri="{78744977-0CB7-4038-8363-C91B768C4F89}">
                <a16:creationId xmlns:a16="http://schemas.microsoft.com/office/drawing/2010/main" id="{DA253C34-6F6D-4CE4-BC03-4EA701A3005D}"/>
              </a:ext>
            </a:extLst>
          </p:cNvPr>
          <p:cNvSpPr>
            <a:spLocks noGrp="true"/>
          </p:cNvSpPr>
          <p:nvPr>
            <p:ph type="title"/>
          </p:nvPr>
        </p:nvSpPr>
        <p:spPr>
          <a:xfrm rot="0">
            <a:off x="581192" y="705124"/>
            <a:ext cx="11029616" cy="557146"/>
          </a:xfrm>
          <a:prstGeom prst="rect">
            <a:avLst/>
          </a:prstGeom>
          <a:noFill/>
          <a:ln cap="flat" w="12700">
            <a:noFill/>
            <a:prstDash val="solid"/>
            <a:miter lim="800000"/>
          </a:ln>
        </p:spPr>
        <p:txBody>
          <a:bodyPr anchor="b" bIns="45720" lIns="91440" rIns="91440" rtlCol="0" tIns="45720" vert="horz" wrap="square"/>
          <a:lstStyle/>
          <a:p>
            <a:pPr/>
            <a:r>
              <a:rPr dirty="0" lang="en-US"/>
              <a:t>Click to edit Master title style</a:t>
            </a:r>
            <a:endParaRPr dirty="0" lang="en-US"/>
          </a:p>
        </p:txBody>
      </p:sp>
      <p:sp>
        <p:nvSpPr>
          <p:cNvPr id="3" name="文本框">
            <a:extLst>
              <a:ext uri="{18ED8B71-1F5F-449E-91DE-1626A3AFA8F9}">
                <a16:creationId xmlns:a16="http://schemas.microsoft.com/office/drawing/2010/main" id="{8AA761B3-07A0-404D-8C58-CECC820A8AC6}"/>
              </a:ext>
            </a:extLst>
          </p:cNvPr>
          <p:cNvSpPr>
            <a:spLocks noGrp="true"/>
          </p:cNvSpPr>
          <p:nvPr>
            <p:ph idx="1" type="body"/>
          </p:nvPr>
        </p:nvSpPr>
        <p:spPr>
          <a:xfrm rot="0">
            <a:off x="581192" y="1415198"/>
            <a:ext cx="11029616" cy="4572852"/>
          </a:xfrm>
          <a:prstGeom prst="rect">
            <a:avLst/>
          </a:prstGeom>
          <a:noFill/>
          <a:ln cap="flat" w="12700">
            <a:noFill/>
            <a:prstDash val="solid"/>
            <a:miter lim="800000"/>
          </a:ln>
        </p:spPr>
        <p:txBody>
          <a:bodyPr anchor="ctr" bIns="45720" lIns="91440" rIns="91440" rtlCol="0" tIns="45720" vert="horz" wrap="square"/>
          <a:lstStyle/>
          <a:p>
            <a:pPr/>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文本框">
            <a:extLst>
              <a:ext uri="{377A3E5D-3605-4F30-8A6B-81457A61B3AD}">
                <a16:creationId xmlns:a16="http://schemas.microsoft.com/office/drawing/2010/main" id="{7687E50C-AE29-4546-A165-18F4791FF14C}"/>
              </a:ext>
            </a:extLst>
          </p:cNvPr>
          <p:cNvSpPr>
            <a:spLocks noGrp="true"/>
          </p:cNvSpPr>
          <p:nvPr>
            <p:ph idx="2" sz="half" type="dt"/>
          </p:nvPr>
        </p:nvSpPr>
        <p:spPr>
          <a:xfrm rot="0">
            <a:off x="7605950" y="6423914"/>
            <a:ext cx="2844798" cy="365125"/>
          </a:xfrm>
          <a:prstGeom prst="rect">
            <a:avLst/>
          </a:prstGeom>
          <a:noFill/>
          <a:ln cap="flat" w="12700">
            <a:noFill/>
            <a:prstDash val="solid"/>
            <a:miter lim="800000"/>
          </a:ln>
        </p:spPr>
        <p:txBody>
          <a:bodyPr anchor="ctr" bIns="45720" lIns="91440" rIns="91440" rtlCol="0" tIns="45720" vert="horz" wrap="square"/>
          <a:lstStyle/>
          <a:p>
            <a:pPr algn="r"/>
            <a:fld id="{3F70CB67-BDE0-4ABF-B5D7-903311820DBC}" type="datetime1">
              <a:t>4/4/2024</a:t>
            </a:fld>
            <a:endParaRPr dirty="0" lang="en-US" sz="900">
              <a:solidFill>
                <a:srgbClr val="404040"/>
              </a:solidFill>
              <a:latin typeface="Franklin Gothic Book"/>
            </a:endParaRPr>
          </a:p>
        </p:txBody>
      </p:sp>
      <p:sp>
        <p:nvSpPr>
          <p:cNvPr id="5" name="文本框">
            <a:extLst>
              <a:ext uri="{1B427977-ECFF-4A0A-A7E0-2D00CBB9564C}">
                <a16:creationId xmlns:a16="http://schemas.microsoft.com/office/drawing/2010/main" id="{843614EA-C48E-4EAD-8AC0-49B8EBF532E1}"/>
              </a:ext>
            </a:extLst>
          </p:cNvPr>
          <p:cNvSpPr>
            <a:spLocks noGrp="true"/>
          </p:cNvSpPr>
          <p:nvPr>
            <p:ph idx="4" sz="quarter" type="sldNum"/>
          </p:nvPr>
        </p:nvSpPr>
        <p:spPr>
          <a:xfrm rot="0">
            <a:off x="10558300" y="6423914"/>
            <a:ext cx="1052509" cy="365125"/>
          </a:xfrm>
          <a:prstGeom prst="rect">
            <a:avLst/>
          </a:prstGeom>
          <a:noFill/>
          <a:ln cap="flat" w="12700">
            <a:noFill/>
            <a:prstDash val="solid"/>
            <a:miter lim="800000"/>
          </a:ln>
        </p:spPr>
        <p:txBody>
          <a:bodyPr anchor="ctr" bIns="45720" lIns="91440" rIns="91440" rtlCol="0" tIns="45720" vert="horz" wrap="square"/>
          <a:lstStyle/>
          <a:p>
            <a:pPr algn="r"/>
            <a:fld id="{A3516291-6688-447B-89B5-F5A21DC011FB}" type="slidenum"/>
            <a:endParaRPr b="0" baseline="0" cap="none" dirty="0" i="0" lang="en-US" spc="0" strike="noStrike" sz="900" u="none">
              <a:solidFill>
                <a:srgbClr val="404040"/>
              </a:solidFill>
              <a:latin typeface="Franklin Gothic Book"/>
            </a:endParaRPr>
          </a:p>
        </p:txBody>
      </p:sp>
      <p:sp>
        <p:nvSpPr>
          <p:cNvPr id="6" name="矩形">
            <a:extLst>
              <a:ext uri="{2048F64E-AFA0-4B05-B0BD-CCCEE2A75993}">
                <a16:creationId xmlns:a16="http://schemas.microsoft.com/office/drawing/2010/main" id="{9C4A79AB-5902-4A77-B95C-FEB35E8F7288}"/>
              </a:ext>
            </a:extLst>
          </p:cNvPr>
          <p:cNvSpPr/>
          <p:nvPr/>
        </p:nvSpPr>
        <p:spPr>
          <a:xfrm rot="0">
            <a:off x="446534" y="457200"/>
            <a:ext cx="3703318" cy="94997"/>
          </a:xfrm>
          <a:prstGeom prst="rect">
            <a:avLst/>
          </a:prstGeom>
          <a:solidFill>
            <a:srgbClr val="465359"/>
          </a:solidFill>
          <a:ln cap="flat" w="12700">
            <a:noFill/>
            <a:prstDash val="solid"/>
            <a:round/>
          </a:ln>
        </p:spPr>
      </p:sp>
      <p:sp>
        <p:nvSpPr>
          <p:cNvPr id="7" name="矩形">
            <a:extLst>
              <a:ext uri="{10C14F64-2D07-400E-87EF-6A4861CDEFC0}">
                <a16:creationId xmlns:a16="http://schemas.microsoft.com/office/drawing/2010/main" id="{02D9A88F-AD9F-4D5E-81DA-1ADA110D5493}"/>
              </a:ext>
            </a:extLst>
          </p:cNvPr>
          <p:cNvSpPr/>
          <p:nvPr/>
        </p:nvSpPr>
        <p:spPr>
          <a:xfrm rot="0">
            <a:off x="8042147" y="453643"/>
            <a:ext cx="3703317" cy="98554"/>
          </a:xfrm>
          <a:prstGeom prst="rect">
            <a:avLst/>
          </a:prstGeom>
          <a:solidFill>
            <a:srgbClr val="969fa7"/>
          </a:solidFill>
          <a:ln cap="flat" w="12700">
            <a:noFill/>
            <a:prstDash val="solid"/>
            <a:round/>
          </a:ln>
        </p:spPr>
      </p:sp>
      <p:sp>
        <p:nvSpPr>
          <p:cNvPr id="8" name="矩形">
            <a:extLst>
              <a:ext uri="{461F702E-38C7-4B1B-9201-D32DDA8EF7B8}">
                <a16:creationId xmlns:a16="http://schemas.microsoft.com/office/drawing/2010/main" id="{E5B02149-3C18-42BB-A6B1-C9371AFD71F2}"/>
              </a:ext>
            </a:extLst>
          </p:cNvPr>
          <p:cNvSpPr/>
          <p:nvPr/>
        </p:nvSpPr>
        <p:spPr>
          <a:xfrm rot="0">
            <a:off x="4241830" y="457200"/>
            <a:ext cx="3703317" cy="91440"/>
          </a:xfrm>
          <a:prstGeom prst="rect">
            <a:avLst/>
          </a:prstGeom>
          <a:solidFill>
            <a:schemeClr val="accent1"/>
          </a:solidFill>
          <a:ln cap="flat" w="12700">
            <a:noFill/>
            <a:prstDash val="solid"/>
            <a:round/>
          </a:ln>
        </p:spPr>
      </p:sp>
      <p:pic>
        <p:nvPicPr>
          <p:cNvPr descr="Logo&#10;&#10;Description automatically generated" id="9" name="图片">
            <a:extLst>
              <a:ext uri="{AF5A3BEF-E43B-4406-AFF8-9ABCB369EF17}">
                <a16:creationId xmlns:a16="http://schemas.microsoft.com/office/drawing/2010/main" id="{F2EFBE0C-B077-4B02-93BD-415C9C157477}"/>
              </a:ext>
            </a:extLst>
          </p:cNvPr>
          <p:cNvPicPr>
            <a:picLocks noChangeAspect="true"/>
          </p:cNvPicPr>
          <p:nvPr/>
        </p:nvPicPr>
        <p:blipFill>
          <a:blip r:embed="rId15"/>
          <a:stretch>
            <a:fillRect/>
          </a:stretch>
        </p:blipFill>
        <p:spPr>
          <a:xfrm rot="0">
            <a:off x="10485002" y="6437910"/>
            <a:ext cx="1125801" cy="365126"/>
          </a:xfrm>
          <a:prstGeom prst="rect">
            <a:avLst/>
          </a:prstGeom>
          <a:noFill/>
          <a:ln cap="flat" w="12700">
            <a:noFill/>
            <a:prstDash val="solid"/>
            <a:miter lim="800000"/>
          </a:ln>
        </p:spPr>
      </p:pic>
      <p:sp>
        <p:nvSpPr>
          <p:cNvPr hidden="false" id="10" name="Footer Placeholder 4">
            <a:extLst>
              <a:ext uri="{0F872B99-3DB1-4E2C-A089-A30653AE677C}">
                <a16:creationId xmlns:a16="http://schemas.microsoft.com/office/drawing/2010/main" id="{16772026-D130-4685-A21D-8DA5DBDD0117}"/>
              </a:ext>
            </a:extLst>
          </p:cNvPr>
          <p:cNvSpPr>
            <a:spLocks noGrp="true"/>
          </p:cNvSpPr>
          <p:nvPr>
            <p:ph idx="3" sz="quarter" type="ftr"/>
          </p:nvPr>
        </p:nvSpPr>
        <p:spPr>
          <a:xfrm rot="0">
            <a:off x="3327400" y="6248400"/>
            <a:ext cx="6908800" cy="381000"/>
          </a:xfrm>
          <a:prstGeom prst="rect">
            <a:avLst/>
          </a:prstGeom>
        </p:spPr>
        <p:txBody>
          <a:bodyPr anchor="ctr" bIns="45720" lIns="91440" rIns="91440" rtlCol="0" tIns="45720" vert="horz"/>
          <a:lstStyle>
            <a:lvl1pPr algn="ctr" lvl="0">
              <a:defRPr dirty="0" i="0" lang="en-US" sz="600">
                <a:solidFill>
                  <a:schemeClr val="bg1">
                    <a:lumMod val="50000"/>
                  </a:schemeClr>
                </a:solidFill>
                <a:latin typeface="+mn-lt"/>
              </a:defRPr>
            </a:lvl1pPr>
          </a:lstStyle>
          <a:p>
            <a:pPr/>
            <a:r>
              <a:rPr dirty="0" lang="en-US"/>
              <a:t>Footer</a:t>
            </a:r>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algn="l" lvl="0">
        <a:lnSpc>
          <a:spcPct val="100000"/>
        </a:lnSpc>
        <a:spcBef>
          <a:spcPts val="0"/>
        </a:spcBef>
        <a:buNone/>
        <a:defRPr b="0" cap="all" dirty="0" lang="en-US" sz="2800">
          <a:solidFill>
            <a:srgbClr val="404040"/>
          </a:solidFill>
          <a:latin typeface="Franklin Gothic Demi"/>
        </a:defRPr>
      </a:lvl1pPr>
    </p:titleStyle>
    <p:bodyStyle>
      <a:lvl1pPr algn="l" indent="-305943" lvl="0" marL="305943">
        <a:lnSpc>
          <a:spcPct val="110000"/>
        </a:lnSpc>
        <a:spcBef>
          <a:spcPct val="20000"/>
        </a:spcBef>
        <a:spcAft>
          <a:spcPts val="600"/>
        </a:spcAft>
        <a:buClr>
          <a:schemeClr val="accent1"/>
        </a:buClr>
        <a:buSzPct val="92000"/>
        <a:buFont typeface="Wingdings 2"/>
        <a:buChar char=""/>
        <a:defRPr dirty="0" lang="en-US" sz="1700">
          <a:solidFill>
            <a:srgbClr val="404040"/>
          </a:solidFill>
          <a:latin typeface="Franklin Gothic Book"/>
        </a:defRPr>
      </a:lvl1pPr>
      <a:lvl2pPr algn="l" indent="-305943" lvl="1" marL="629793">
        <a:spcBef>
          <a:spcPct val="20000"/>
        </a:spcBef>
        <a:spcAft>
          <a:spcPts val="600"/>
        </a:spcAft>
        <a:buClr>
          <a:schemeClr val="accent1"/>
        </a:buClr>
        <a:buSzPct val="92000"/>
        <a:buFont typeface="Wingdings 2"/>
        <a:buChar char=""/>
        <a:defRPr dirty="0" lang="en-US" sz="1400">
          <a:solidFill>
            <a:srgbClr val="404040"/>
          </a:solidFill>
          <a:latin typeface="Franklin Gothic Book"/>
        </a:defRPr>
      </a:lvl2pPr>
      <a:lvl3pPr algn="l" indent="-269875" lvl="2" marL="899795">
        <a:spcBef>
          <a:spcPct val="20000"/>
        </a:spcBef>
        <a:spcAft>
          <a:spcPts val="600"/>
        </a:spcAft>
        <a:buClr>
          <a:schemeClr val="accent1"/>
        </a:buClr>
        <a:buSzPct val="92000"/>
        <a:buFont typeface="Wingdings 2"/>
        <a:buChar char=""/>
        <a:defRPr dirty="0" lang="en-US" sz="1300">
          <a:solidFill>
            <a:srgbClr val="404040"/>
          </a:solidFill>
          <a:latin typeface="Franklin Gothic Book"/>
        </a:defRPr>
      </a:lvl3pPr>
      <a:lvl4pPr algn="l" indent="-233934" lvl="3" marL="1241933">
        <a:spcBef>
          <a:spcPct val="20000"/>
        </a:spcBef>
        <a:spcAft>
          <a:spcPts val="600"/>
        </a:spcAft>
        <a:buClr>
          <a:schemeClr val="accent1"/>
        </a:buClr>
        <a:buSzPct val="92000"/>
        <a:buFont typeface="Wingdings 2"/>
        <a:buChar char=""/>
        <a:defRPr dirty="0" lang="en-US" sz="1100">
          <a:solidFill>
            <a:srgbClr val="404040"/>
          </a:solidFill>
          <a:latin typeface="Franklin Gothic Book"/>
        </a:defRPr>
      </a:lvl4pPr>
      <a:lvl5pPr algn="l" indent="-233934" lvl="4" marL="1601851">
        <a:spcBef>
          <a:spcPct val="20000"/>
        </a:spcBef>
        <a:spcAft>
          <a:spcPts val="600"/>
        </a:spcAft>
        <a:buClr>
          <a:schemeClr val="accent1"/>
        </a:buClr>
        <a:buSzPct val="92000"/>
        <a:buFont typeface="Wingdings 2"/>
        <a:buChar char=""/>
        <a:defRPr dirty="0" lang="en-US" sz="1100">
          <a:solidFill>
            <a:srgbClr val="404040"/>
          </a:solidFill>
          <a:latin typeface="Franklin Gothic Book"/>
        </a:defRPr>
      </a:lvl5pPr>
      <a:lvl6pPr algn="l" indent="-228600" lvl="5" marL="1899920">
        <a:spcBef>
          <a:spcPct val="20000"/>
        </a:spcBef>
        <a:spcAft>
          <a:spcPts val="600"/>
        </a:spcAft>
        <a:buClr>
          <a:schemeClr val="accent2"/>
        </a:buClr>
        <a:buSzPct val="92000"/>
        <a:buFont typeface="Wingdings 2"/>
        <a:buChar char=""/>
        <a:defRPr dirty="0" lang="en-US" sz="1200">
          <a:solidFill>
            <a:schemeClr val="tx2"/>
          </a:solidFill>
          <a:latin typeface="Franklin Gothic Book"/>
        </a:defRPr>
      </a:lvl6pPr>
      <a:lvl7pPr algn="l" indent="-228600" lvl="6" marL="2199894">
        <a:spcBef>
          <a:spcPct val="20000"/>
        </a:spcBef>
        <a:spcAft>
          <a:spcPts val="600"/>
        </a:spcAft>
        <a:buClr>
          <a:schemeClr val="accent2"/>
        </a:buClr>
        <a:buSzPct val="92000"/>
        <a:buFont typeface="Wingdings 2"/>
        <a:buChar char=""/>
        <a:defRPr dirty="0" lang="en-US" sz="1200">
          <a:solidFill>
            <a:schemeClr val="tx2"/>
          </a:solidFill>
          <a:latin typeface="Franklin Gothic Book"/>
        </a:defRPr>
      </a:lvl7pPr>
      <a:lvl8pPr algn="l" indent="-228600" lvl="7" marL="2499995">
        <a:spcBef>
          <a:spcPct val="20000"/>
        </a:spcBef>
        <a:spcAft>
          <a:spcPts val="600"/>
        </a:spcAft>
        <a:buClr>
          <a:schemeClr val="accent2"/>
        </a:buClr>
        <a:buSzPct val="92000"/>
        <a:buFont typeface="Wingdings 2"/>
        <a:buChar char=""/>
        <a:defRPr dirty="0" lang="en-US" sz="1200">
          <a:solidFill>
            <a:schemeClr val="tx2"/>
          </a:solidFill>
          <a:latin typeface="Franklin Gothic Book"/>
        </a:defRPr>
      </a:lvl8pPr>
      <a:lvl9pPr algn="l" indent="-228600" lvl="8" marL="2499995">
        <a:spcBef>
          <a:spcPct val="20000"/>
        </a:spcBef>
        <a:spcAft>
          <a:spcPts val="600"/>
        </a:spcAft>
        <a:buClr>
          <a:schemeClr val="accent2"/>
        </a:buClr>
        <a:buSzPct val="92000"/>
        <a:buFont typeface="Wingdings 2"/>
        <a:buChar char=""/>
        <a:defRPr dirty="0" lang="en-US" sz="1200">
          <a:solidFill>
            <a:schemeClr val="tx2"/>
          </a:solidFill>
          <a:latin typeface="Franklin Gothic Book"/>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10.xml" Type="http://schemas.openxmlformats.org/officeDocument/2006/relationships/notesSlide"/></Relationships>
</file>

<file path=ppt/slides/_rels/slide11.xml.rels><?xml version="1.0" encoding="UTF-8" standalone="no"?><Relationships xmlns="http://schemas.openxmlformats.org/package/2006/relationships"><Relationship Id="rId1" Target="../slideLayouts/slideLayout13.xml" Type="http://schemas.openxmlformats.org/officeDocument/2006/relationships/slideLayout"/><Relationship Id="rId2" Target="../notesSlides/notesSlide11.xml" Type="http://schemas.openxmlformats.org/officeDocument/2006/relationships/notesSlide"/></Relationships>
</file>

<file path=ppt/slides/_rels/slide2.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bg>
      <p:bgPr>
        <a:solidFill>
          <a:schemeClr val="bg1"/>
        </a:solidFill>
        <a:effectLst/>
      </p:bgPr>
    </p:bg>
    <p:spTree>
      <p:nvGrpSpPr>
        <p:cNvPr id="1" name=""/>
        <p:cNvGrpSpPr/>
        <p:nvPr/>
      </p:nvGrpSpPr>
      <p:grpSpPr>
        <a:xfrm>
          <a:off x="0" y="0"/>
          <a:ext cx="0" cy="0"/>
          <a:chOff x="0" y="0"/>
          <a:chExt cx="0" cy="0"/>
        </a:xfrm>
      </p:grpSpPr>
      <p:sp>
        <p:nvSpPr>
          <p:cNvPr id="2" name="文本框">
            <a:extLst>
              <a:ext uri="{6D4F7DB1-80AD-47AB-919D-200D0487DC30}">
                <a16:creationId xmlns:a16="http://schemas.microsoft.com/office/drawing/2010/main" id="{BDCB05F1-7CB9-4003-B528-000617E904F2}"/>
              </a:ext>
            </a:extLst>
          </p:cNvPr>
          <p:cNvSpPr>
            <a:spLocks noGrp="true"/>
          </p:cNvSpPr>
          <p:nvPr>
            <p:ph idx="12" type="title"/>
          </p:nvPr>
        </p:nvSpPr>
        <p:spPr>
          <a:xfrm rot="0">
            <a:off x="1359107" y="1821635"/>
            <a:ext cx="9144000" cy="977778"/>
          </a:xfrm>
          <a:prstGeom prst="rect">
            <a:avLst/>
          </a:prstGeom>
          <a:noFill/>
          <a:ln cap="flat" w="12700">
            <a:noFill/>
            <a:prstDash val="solid"/>
            <a:miter lim="800000"/>
          </a:ln>
        </p:spPr>
        <p:txBody>
          <a:bodyPr anchor="b" bIns="45720" lIns="91440" rIns="91440" rtlCol="0" tIns="45720" vert="horz" wrap="square"/>
          <a:lstStyle/>
          <a:p>
            <a:pPr algn="ctr" indent="0" marL="0">
              <a:lnSpc>
                <a:spcPct val="100000"/>
              </a:lnSpc>
              <a:spcBef>
                <a:spcPts val="0"/>
              </a:spcBef>
              <a:spcAft>
                <a:spcPts val="0"/>
              </a:spcAft>
              <a:buNone/>
            </a:pPr>
            <a:r>
              <a:rPr b="1" baseline="0" cap="all" dirty="0" i="0" lang="en-US" spc="0" strike="noStrike" sz="3600" u="none">
                <a:solidFill>
                  <a:schemeClr val="accent1"/>
                </a:solidFill>
                <a:latin typeface="Arial"/>
              </a:rPr>
              <a:t>KEYLOGGER</a:t>
            </a:r>
            <a:endParaRPr b="1" baseline="0" cap="all" dirty="0" i="0" lang="en-US" spc="0" strike="noStrike" sz="3600" u="none">
              <a:solidFill>
                <a:schemeClr val="accent1"/>
              </a:solidFill>
              <a:latin typeface="Arial"/>
            </a:endParaRPr>
          </a:p>
        </p:txBody>
      </p:sp>
      <p:sp>
        <p:nvSpPr>
          <p:cNvPr id="3" name="矩形">
            <a:extLst>
              <a:ext uri="{E46C0D48-8100-421A-9965-9329432BB01E}">
                <a16:creationId xmlns:a16="http://schemas.microsoft.com/office/drawing/2010/main" id="{499C4EB9-39F2-4F36-81CF-CEF71301D838}"/>
              </a:ext>
            </a:extLst>
          </p:cNvPr>
          <p:cNvSpPr/>
          <p:nvPr/>
        </p:nvSpPr>
        <p:spPr>
          <a:xfrm rot="0">
            <a:off x="-329781" y="1034320"/>
            <a:ext cx="12726649" cy="577215"/>
          </a:xfrm>
          <a:prstGeom prst="rect">
            <a:avLst/>
          </a:prstGeom>
          <a:noFill/>
          <a:ln cap="flat" w="12700">
            <a:noFill/>
            <a:prstDash val="solid"/>
            <a:miter lim="800000"/>
          </a:ln>
        </p:spPr>
        <p:txBody>
          <a:bodyPr anchor="t" bIns="45720" lIns="91440" rIns="91440" rtlCol="0" tIns="45720" vert="horz" wrap="square">
            <a:spAutoFit/>
          </a:bodyPr>
          <a:lstStyle/>
          <a:p>
            <a:pPr algn="ctr" indent="0" marL="0">
              <a:lnSpc>
                <a:spcPct val="100000"/>
              </a:lnSpc>
              <a:spcBef>
                <a:spcPts val="0"/>
              </a:spcBef>
              <a:spcAft>
                <a:spcPts val="0"/>
              </a:spcAft>
              <a:buNone/>
            </a:pPr>
            <a:r>
              <a:rPr b="1" baseline="0" cap="none" dirty="0" i="0" lang="en-US" spc="0" strike="noStrike" sz="3200" u="none">
                <a:solidFill>
                  <a:srgbClr val="1481ac"/>
                </a:solidFill>
                <a:latin typeface="Arial"/>
              </a:rPr>
              <a:t>CAPSTONE PROJECT</a:t>
            </a:r>
            <a:endParaRPr b="1" baseline="0" cap="none" dirty="0" i="0" lang="en-US" spc="0" strike="noStrike" sz="3200" u="none">
              <a:solidFill>
                <a:srgbClr val="1481ac"/>
              </a:solidFill>
              <a:latin typeface="Arial"/>
            </a:endParaRPr>
          </a:p>
        </p:txBody>
      </p:sp>
      <p:sp>
        <p:nvSpPr>
          <p:cNvPr id="4" name="矩形">
            <a:extLst>
              <a:ext uri="{2056D397-1AD2-4A2C-9936-EFF63109BF4F}">
                <a16:creationId xmlns:a16="http://schemas.microsoft.com/office/drawing/2010/main" id="{D2137A06-0024-48EC-A98F-80F99CB44ADB}"/>
              </a:ext>
            </a:extLst>
          </p:cNvPr>
          <p:cNvSpPr/>
          <p:nvPr/>
        </p:nvSpPr>
        <p:spPr>
          <a:xfrm rot="0">
            <a:off x="2796225" y="3873894"/>
            <a:ext cx="7075606" cy="2072163"/>
          </a:xfrm>
          <a:prstGeom prst="rect">
            <a:avLst/>
          </a:prstGeom>
          <a:noFill/>
          <a:ln cap="flat" w="12700">
            <a:noFill/>
            <a:prstDash val="solid"/>
            <a:miter lim="800000"/>
          </a:ln>
        </p:spPr>
        <p:txBody>
          <a:bodyPr anchor="t" bIns="45720" lIns="91440" rIns="91440" rtlCol="0" tIns="45720" vert="horz" wrap="square">
            <a:spAutoFit/>
          </a:bodyPr>
          <a:lstStyle/>
          <a:p>
            <a:pPr algn="l" indent="0" marL="0">
              <a:lnSpc>
                <a:spcPct val="100000"/>
              </a:lnSpc>
              <a:spcBef>
                <a:spcPts val="0"/>
              </a:spcBef>
              <a:spcAft>
                <a:spcPts val="0"/>
              </a:spcAft>
              <a:buNone/>
            </a:pPr>
            <a:r>
              <a:rPr b="0" baseline="0" cap="none" dirty="0" i="0" lang="en-US" spc="0" strike="noStrike" sz="2600" u="none">
                <a:solidFill>
                  <a:srgbClr val="7ae0f6"/>
                </a:solidFill>
                <a:latin typeface="Droid Sans"/>
              </a:rPr>
              <a:t>presented by,</a:t>
            </a:r>
          </a:p>
          <a:p>
            <a:pPr algn="l" indent="0" marL="0">
              <a:lnSpc>
                <a:spcPct val="100000"/>
              </a:lnSpc>
              <a:spcBef>
                <a:spcPts val="0"/>
              </a:spcBef>
              <a:spcAft>
                <a:spcPts val="0"/>
              </a:spcAft>
              <a:buNone/>
            </a:pPr>
            <a:r>
              <a:rPr b="0" baseline="0" cap="none" dirty="0" i="0" lang="en-US" spc="0" strike="noStrike" sz="2600" u="none">
                <a:solidFill>
                  <a:srgbClr val="7ae0f6"/>
                </a:solidFill>
                <a:latin typeface="Droid Sans"/>
              </a:rPr>
              <a:t>                  S.ALfi romitha</a:t>
            </a:r>
          </a:p>
          <a:p>
            <a:pPr algn="l" indent="0" marL="0">
              <a:lnSpc>
                <a:spcPct val="100000"/>
              </a:lnSpc>
              <a:spcBef>
                <a:spcPts val="0"/>
              </a:spcBef>
              <a:spcAft>
                <a:spcPts val="0"/>
              </a:spcAft>
              <a:buNone/>
            </a:pPr>
            <a:r>
              <a:rPr b="0" baseline="0" cap="none" dirty="0" i="0" lang="en-US" spc="0" strike="noStrike" sz="2600" u="none">
                <a:solidFill>
                  <a:srgbClr val="7ae0f6"/>
                </a:solidFill>
                <a:latin typeface="Droid Sans"/>
              </a:rPr>
              <a:t>                   Dr.Sivanthi Aditanar College of Engineering </a:t>
            </a:r>
          </a:p>
          <a:p>
            <a:pPr algn="l" indent="0" marL="0">
              <a:lnSpc>
                <a:spcPct val="100000"/>
              </a:lnSpc>
              <a:spcBef>
                <a:spcPts val="0"/>
              </a:spcBef>
              <a:spcAft>
                <a:spcPts val="0"/>
              </a:spcAft>
              <a:buNone/>
            </a:pPr>
            <a:r>
              <a:rPr b="0" baseline="0" cap="none" dirty="0" i="0" lang="en-US" spc="0" strike="noStrike" sz="2600" u="none">
                <a:solidFill>
                  <a:srgbClr val="7ae0f6"/>
                </a:solidFill>
                <a:latin typeface="Droid Sans"/>
              </a:rPr>
              <a:t>                   BE/CSE</a:t>
            </a:r>
            <a:endParaRPr b="0" baseline="0" cap="none" dirty="0" i="0" lang="en-US" spc="0" strike="noStrike" sz="2600" u="none">
              <a:solidFill>
                <a:srgbClr val="7ae0f6"/>
              </a:solidFill>
              <a:latin typeface="Droid Sans"/>
            </a:endParaRPr>
          </a:p>
        </p:txBody>
      </p:sp>
      <p:sp>
        <p:nvSpPr>
          <p:cNvPr id="5" name="矩形">
            <a:extLst>
              <a:ext uri="{80CD1A21-535C-4B63-9014-C37B876AA945}">
                <a16:creationId xmlns:a16="http://schemas.microsoft.com/office/drawing/2010/main" id="{B81BF0D3-8D06-4E2B-AB52-25A2452E4620}"/>
              </a:ext>
            </a:extLst>
          </p:cNvPr>
          <p:cNvSpPr/>
          <p:nvPr/>
        </p:nvSpPr>
        <p:spPr>
          <a:xfrm rot="0">
            <a:off x="5677494" y="3007132"/>
            <a:ext cx="857235" cy="358138"/>
          </a:xfrm>
          <a:prstGeom prst="rect">
            <a:avLst/>
          </a:prstGeom>
          <a:noFill/>
          <a:ln cap="flat" w="12700">
            <a:noFill/>
            <a:prstDash val="solid"/>
            <a:miter lim="800000"/>
          </a:ln>
        </p:spPr>
      </p:sp>
      <p:sp>
        <p:nvSpPr>
          <p:cNvPr id="6" name="矩形">
            <a:extLst>
              <a:ext uri="{A2BF6278-B113-498E-A2AF-72F8DD309FE7}">
                <a16:creationId xmlns:a16="http://schemas.microsoft.com/office/drawing/2010/main" id="{8191E6C6-F7A7-440D-9528-C540CAA6F492}"/>
              </a:ext>
            </a:extLst>
          </p:cNvPr>
          <p:cNvSpPr/>
          <p:nvPr/>
        </p:nvSpPr>
        <p:spPr>
          <a:xfrm rot="14843">
            <a:off x="9063094" y="6456048"/>
            <a:ext cx="2845958" cy="289369"/>
          </a:xfrm>
          <a:prstGeom prst="rect">
            <a:avLst/>
          </a:prstGeom>
          <a:solidFill>
            <a:srgbClr val="ffffff"/>
          </a:solidFill>
          <a:ln cap="flat" w="12700">
            <a:solidFill>
              <a:srgbClr val="000000"/>
            </a:solidFill>
            <a:prstDash val="solid"/>
            <a:miter lim="800000"/>
          </a:ln>
        </p:spPr>
      </p:sp>
    </p:spTree>
    <p:extLst>
      <p:ext uri="{E45177C9-BCBC-49A1-BE91-E83618C4FC54}">
        <p14:creationId xmlns:p14="http://schemas.microsoft.com/office/powerpoint/2010/main" val="1712246187618"/>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bg>
      <p:bgPr>
        <a:solidFill>
          <a:schemeClr val="bg1"/>
        </a:solidFill>
        <a:effectLst/>
      </p:bgPr>
    </p:bg>
    <p:spTree>
      <p:nvGrpSpPr>
        <p:cNvPr id="1" name=""/>
        <p:cNvGrpSpPr/>
        <p:nvPr/>
      </p:nvGrpSpPr>
      <p:grpSpPr>
        <a:xfrm>
          <a:off x="0" y="0"/>
          <a:ext cx="0" cy="0"/>
          <a:chOff x="0" y="0"/>
          <a:chExt cx="0" cy="0"/>
        </a:xfrm>
      </p:grpSpPr>
      <p:sp>
        <p:nvSpPr>
          <p:cNvPr id="2" name="文本框">
            <a:extLst>
              <a:ext uri="{0AF97FEC-F410-4578-9776-2927EA1FC10F}">
                <a16:creationId xmlns:a16="http://schemas.microsoft.com/office/drawing/2010/main" id="{67B9ABC5-8D26-4B79-BDD1-C55B68BD7E35}"/>
              </a:ext>
            </a:extLst>
          </p:cNvPr>
          <p:cNvSpPr>
            <a:spLocks noGrp="true"/>
          </p:cNvSpPr>
          <p:nvPr>
            <p:ph idx="10" type="title"/>
          </p:nvPr>
        </p:nvSpPr>
        <p:spPr>
          <a:xfrm rot="0">
            <a:off x="581192" y="702155"/>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4000" u="none">
                <a:solidFill>
                  <a:schemeClr val="accent1"/>
                </a:solidFill>
                <a:latin typeface="Arial"/>
              </a:rPr>
              <a:t>References</a:t>
            </a:r>
            <a:endParaRPr b="1" baseline="0" cap="all" dirty="0" i="0" lang="en-US" spc="0" strike="noStrike" sz="4000" u="none">
              <a:solidFill>
                <a:schemeClr val="accent1"/>
              </a:solidFill>
              <a:latin typeface="Arial"/>
            </a:endParaRPr>
          </a:p>
        </p:txBody>
      </p:sp>
      <p:sp>
        <p:nvSpPr>
          <p:cNvPr id="3" name="文本框">
            <a:extLst>
              <a:ext uri="{DFC218DD-9001-44FD-B15F-0EF63A93FD9A}">
                <a16:creationId xmlns:a16="http://schemas.microsoft.com/office/drawing/2010/main" id="{ECC8F6FB-2B4E-4DA6-AC5A-2CBC36EF0A94}"/>
              </a:ext>
            </a:extLst>
          </p:cNvPr>
          <p:cNvSpPr>
            <a:spLocks noGrp="true"/>
          </p:cNvSpPr>
          <p:nvPr>
            <p:ph idx="11" type="body"/>
          </p:nvPr>
        </p:nvSpPr>
        <p:spPr>
          <a:xfrm rot="0">
            <a:off x="581192" y="1302026"/>
            <a:ext cx="11029615" cy="4673324"/>
          </a:xfrm>
          <a:prstGeom prst="rect">
            <a:avLst/>
          </a:prstGeom>
          <a:noFill/>
          <a:ln cap="flat" w="12700">
            <a:noFill/>
            <a:prstDash val="solid"/>
            <a:miter lim="800000"/>
          </a:ln>
        </p:spPr>
        <p:txBody>
          <a:bodyPr anchor="ctr" bIns="45720" lIns="91440" rIns="91440" rtlCol="0" tIns="45720" vert="horz" wrap="square"/>
          <a:lstStyle/>
          <a:p>
            <a:pPr algn="l" indent="-305435" marL="305435">
              <a:lnSpc>
                <a:spcPct val="110000"/>
              </a:lnSpc>
              <a:spcBef>
                <a:spcPct val="20000"/>
              </a:spcBef>
              <a:spcAft>
                <a:spcPts val="600"/>
              </a:spcAft>
              <a:buClr>
                <a:schemeClr val="accent1"/>
              </a:buClr>
              <a:buSzPct val="92000"/>
              <a:buFont typeface="Wingdings 2"/>
              <a:buChar char=""/>
            </a:pPr>
            <a:r>
              <a:rPr b="0" baseline="0" cap="none" dirty="0" i="0" lang="en-US" spc="0" strike="noStrike" sz="2400" u="none">
                <a:solidFill>
                  <a:srgbClr val="0f0f0f"/>
                </a:solidFill>
                <a:latin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baseline="0" cap="none" dirty="0" i="0" lang="en-US" spc="0" strike="noStrike" sz="2400" u="none">
              <a:solidFill>
                <a:srgbClr val="0f0f0f"/>
              </a:solidFill>
              <a:latin typeface="Franklin Gothic Book"/>
            </a:endParaRPr>
          </a:p>
        </p:txBody>
      </p:sp>
      <p:sp>
        <p:nvSpPr>
          <p:cNvPr id="4" name="矩形">
            <a:extLst>
              <a:ext uri="{AC9212B3-7455-4926-AED7-1927B37A3F17}">
                <a16:creationId xmlns:a16="http://schemas.microsoft.com/office/drawing/2010/main" id="{5C3F5F80-0AAB-471C-B624-010A404D5418}"/>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0C720ADA-1CE2-47C1-8EAE-B7C67CDBF4D5}">
        <p14:creationId xmlns:p14="http://schemas.microsoft.com/office/powerpoint/2010/main" val="1712246187634"/>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bg>
      <p:bgPr>
        <a:solidFill>
          <a:schemeClr val="bg1"/>
        </a:solidFill>
        <a:effectLst/>
      </p:bgPr>
    </p:bg>
    <p:spTree>
      <p:nvGrpSpPr>
        <p:cNvPr id="1" name=""/>
        <p:cNvGrpSpPr/>
        <p:nvPr/>
      </p:nvGrpSpPr>
      <p:grpSpPr>
        <a:xfrm>
          <a:off x="0" y="0"/>
          <a:ext cx="0" cy="0"/>
          <a:chOff x="0" y="0"/>
          <a:chExt cx="0" cy="0"/>
        </a:xfrm>
      </p:grpSpPr>
      <p:sp>
        <p:nvSpPr>
          <p:cNvPr id="2" name="文本框">
            <a:extLst>
              <a:ext uri="{CECAE052-5534-4D3D-B485-F12CD4A94A08}">
                <a16:creationId xmlns:a16="http://schemas.microsoft.com/office/drawing/2010/main" id="{0D81CD75-65C2-4C41-B739-DD28F131CC29}"/>
              </a:ext>
            </a:extLst>
          </p:cNvPr>
          <p:cNvSpPr>
            <a:spLocks noGrp="true"/>
          </p:cNvSpPr>
          <p:nvPr>
            <p:ph idx="13" type="title"/>
          </p:nvPr>
        </p:nvSpPr>
        <p:spPr>
          <a:xfrm rot="0">
            <a:off x="1463041" y="2766217"/>
            <a:ext cx="9298745" cy="1325562"/>
          </a:xfrm>
          <a:prstGeom prst="rect">
            <a:avLst/>
          </a:prstGeom>
          <a:noFill/>
          <a:ln cap="flat" w="12700">
            <a:noFill/>
            <a:prstDash val="solid"/>
            <a:miter lim="800000"/>
          </a:ln>
        </p:spPr>
        <p:txBody>
          <a:bodyPr anchor="b" bIns="45720" lIns="91440" rIns="91440" rtlCol="0" tIns="45720" vert="horz" wrap="square"/>
          <a:lstStyle/>
          <a:p>
            <a:pPr algn="ctr" indent="0" marL="0">
              <a:lnSpc>
                <a:spcPct val="100000"/>
              </a:lnSpc>
              <a:spcBef>
                <a:spcPts val="0"/>
              </a:spcBef>
              <a:spcAft>
                <a:spcPts val="0"/>
              </a:spcAft>
              <a:buNone/>
            </a:pPr>
            <a:r>
              <a:rPr b="1" baseline="0" cap="all" dirty="0" i="0" lang="en-US" spc="0" strike="noStrike" sz="2800" u="none">
                <a:solidFill>
                  <a:srgbClr val="002060"/>
                </a:solidFill>
                <a:latin typeface="Arial"/>
              </a:rPr>
              <a:t>THANK YOU</a:t>
            </a:r>
            <a:endParaRPr b="1" baseline="0" cap="all" dirty="0" i="0" lang="en-US" spc="0" strike="noStrike" sz="2800" u="none">
              <a:solidFill>
                <a:srgbClr val="002060"/>
              </a:solidFill>
              <a:latin typeface="Arial"/>
            </a:endParaRPr>
          </a:p>
        </p:txBody>
      </p:sp>
      <p:sp>
        <p:nvSpPr>
          <p:cNvPr id="3" name="矩形">
            <a:extLst>
              <a:ext uri="{2AE8BE68-E2E6-4D9E-AEDF-60EB5D7A12F3}">
                <a16:creationId xmlns:a16="http://schemas.microsoft.com/office/drawing/2010/main" id="{5F36A19A-9F88-416C-BC8C-6B205E669562}"/>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A3662F8E-6ADF-400A-8313-1487297E9793}">
        <p14:creationId xmlns:p14="http://schemas.microsoft.com/office/powerpoint/2010/main" val="1712246187635"/>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
    <p:bg>
      <p:bgPr>
        <a:solidFill>
          <a:schemeClr val="bg1"/>
        </a:solidFill>
        <a:effectLst/>
      </p:bgPr>
    </p:bg>
    <p:spTree>
      <p:nvGrpSpPr>
        <p:cNvPr id="1" name=""/>
        <p:cNvGrpSpPr/>
        <p:nvPr/>
      </p:nvGrpSpPr>
      <p:grpSpPr>
        <a:xfrm>
          <a:off x="0" y="0"/>
          <a:ext cx="0" cy="0"/>
          <a:chOff x="0" y="0"/>
          <a:chExt cx="0" cy="0"/>
        </a:xfrm>
      </p:grpSpPr>
      <p:sp>
        <p:nvSpPr>
          <p:cNvPr id="2" name="文本框">
            <a:extLst>
              <a:ext uri="{9D81862F-0260-42A7-9B72-9AC864EF73D6}">
                <a16:creationId xmlns:a16="http://schemas.microsoft.com/office/drawing/2010/main" id="{32927678-8925-4055-A55D-58A09CDE222A}"/>
              </a:ext>
            </a:extLst>
          </p:cNvPr>
          <p:cNvSpPr>
            <a:spLocks noGrp="true"/>
          </p:cNvSpPr>
          <p:nvPr>
            <p:ph idx="10" type="title"/>
          </p:nvPr>
        </p:nvSpPr>
        <p:spPr>
          <a:xfrm rot="0">
            <a:off x="849573" y="558468"/>
            <a:ext cx="10515600" cy="1325563"/>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2800" u="none">
                <a:solidFill>
                  <a:srgbClr val="002060"/>
                </a:solidFill>
                <a:latin typeface="Arial"/>
              </a:rPr>
              <a:t>OUTLINE</a:t>
            </a:r>
            <a:endParaRPr b="1" baseline="0" cap="all" dirty="0" i="0" lang="en-US" spc="0" strike="noStrike" sz="2800" u="none">
              <a:solidFill>
                <a:srgbClr val="002060"/>
              </a:solidFill>
              <a:latin typeface="Arial"/>
            </a:endParaRPr>
          </a:p>
        </p:txBody>
      </p:sp>
      <p:sp>
        <p:nvSpPr>
          <p:cNvPr id="3" name="文本框">
            <a:extLst>
              <a:ext uri="{6924019E-E62D-4C2D-8233-AB6BBE084099}">
                <a16:creationId xmlns:a16="http://schemas.microsoft.com/office/drawing/2010/main" id="{87D2ADFB-44CE-4650-90E7-BB6000165499}"/>
              </a:ext>
            </a:extLst>
          </p:cNvPr>
          <p:cNvSpPr>
            <a:spLocks noGrp="true"/>
          </p:cNvSpPr>
          <p:nvPr>
            <p:ph idx="11" type="body"/>
          </p:nvPr>
        </p:nvSpPr>
        <p:spPr>
          <a:xfrm rot="0">
            <a:off x="838200" y="1618937"/>
            <a:ext cx="11019021" cy="5239062"/>
          </a:xfrm>
          <a:prstGeom prst="rect">
            <a:avLst/>
          </a:prstGeom>
          <a:noFill/>
          <a:ln cap="flat" w="12700">
            <a:noFill/>
            <a:prstDash val="solid"/>
            <a:miter lim="800000"/>
          </a:ln>
        </p:spPr>
        <p:txBody>
          <a:bodyPr anchor="t" bIns="45720" lIns="91440" rIns="91440" rtlCol="0" tIns="45720" vert="horz" wrap="square"/>
          <a:lstStyle/>
          <a:p>
            <a:pPr algn="l" indent="0" marL="0">
              <a:lnSpc>
                <a:spcPct val="110000"/>
              </a:lnSpc>
              <a:spcBef>
                <a:spcPct val="20000"/>
              </a:spcBef>
              <a:spcAft>
                <a:spcPts val="600"/>
              </a:spcAft>
              <a:buNone/>
            </a:pPr>
            <a:r>
              <a:rPr b="1" baseline="0" cap="none" dirty="0" i="0" lang="en-US" spc="0" strike="noStrike" sz="2000" u="none">
                <a:solidFill>
                  <a:srgbClr val="404040"/>
                </a:solidFill>
                <a:latin typeface="Arial"/>
              </a:rPr>
              <a:t>  </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Problem Statement </a:t>
            </a:r>
            <a:r>
              <a:rPr b="0" baseline="0" cap="none" dirty="0" i="0" lang="en-US" spc="0" strike="noStrike" sz="2000" u="none">
                <a:solidFill>
                  <a:srgbClr val="404040"/>
                </a:solidFill>
                <a:latin typeface="Arial"/>
              </a:rPr>
              <a:t>(Should not include solution)</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Proposed System/Solution</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System </a:t>
            </a:r>
            <a:r>
              <a:rPr b="1" baseline="0" cap="none" dirty="0" i="0" lang="en-US" spc="0" strike="noStrike" sz="2000" u="none">
                <a:solidFill>
                  <a:srgbClr val="404040"/>
                </a:solidFill>
                <a:latin typeface="Arial"/>
              </a:rPr>
              <a:t>Development Approach </a:t>
            </a:r>
            <a:r>
              <a:rPr b="0" baseline="0" cap="none" dirty="0" i="0" lang="en-US" spc="0" strike="noStrike" sz="2000" u="none">
                <a:solidFill>
                  <a:srgbClr val="404040"/>
                </a:solidFill>
                <a:latin typeface="Arial"/>
              </a:rPr>
              <a:t>(Technology Used) </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Algorithm &amp; Deployment  </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Result (Output Image)</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Conclusion</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Future Scope</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2000" u="none">
                <a:solidFill>
                  <a:srgbClr val="404040"/>
                </a:solidFill>
                <a:latin typeface="Arial"/>
              </a:rPr>
              <a:t>References</a:t>
            </a:r>
          </a:p>
          <a:p>
            <a:pPr algn="l" indent="-305435" marL="305435">
              <a:lnSpc>
                <a:spcPct val="110000"/>
              </a:lnSpc>
              <a:spcBef>
                <a:spcPct val="20000"/>
              </a:spcBef>
              <a:spcAft>
                <a:spcPts val="600"/>
              </a:spcAft>
              <a:buClr>
                <a:schemeClr val="accent1"/>
              </a:buClr>
              <a:buSzPct val="92000"/>
              <a:buFont typeface="Wingdings 2"/>
              <a:buChar char=""/>
            </a:pPr>
            <a:r>
              <a:rPr b="0" baseline="0" cap="none" dirty="0" i="0" lang="zh-CN" spc="0" strike="noStrike" sz="1700" u="none">
                <a:solidFill>
                  <a:srgbClr val="404040"/>
                </a:solidFill>
                <a:latin typeface="Arial"/>
              </a:rPr>
              <a:t/>
            </a:r>
            <a:endParaRPr b="0" baseline="0" cap="none" dirty="0" i="0" lang="zh-CN" spc="0" strike="noStrike" sz="1700" u="none">
              <a:solidFill>
                <a:srgbClr val="404040"/>
              </a:solidFill>
              <a:latin typeface="Arial"/>
            </a:endParaRPr>
          </a:p>
        </p:txBody>
      </p:sp>
      <p:sp>
        <p:nvSpPr>
          <p:cNvPr id="4" name="矩形">
            <a:extLst>
              <a:ext uri="{1DBB0B66-AD8A-4FDC-81EE-A9FFCE7BD1C2}">
                <a16:creationId xmlns:a16="http://schemas.microsoft.com/office/drawing/2010/main" id="{CCD1326B-05AC-45B6-A078-B5BDD636AAD4}"/>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D88847FF-2D44-4595-ADD1-A0EC971E0EDB}">
        <p14:creationId xmlns:p14="http://schemas.microsoft.com/office/powerpoint/2010/main" val="1712246187619"/>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3">
    <p:bg>
      <p:bgPr>
        <a:solidFill>
          <a:schemeClr val="bg1"/>
        </a:solidFill>
        <a:effectLst/>
      </p:bgPr>
    </p:bg>
    <p:spTree>
      <p:nvGrpSpPr>
        <p:cNvPr id="1" name=""/>
        <p:cNvGrpSpPr/>
        <p:nvPr/>
      </p:nvGrpSpPr>
      <p:grpSpPr>
        <a:xfrm>
          <a:off x="0" y="0"/>
          <a:ext cx="0" cy="0"/>
          <a:chOff x="0" y="0"/>
          <a:chExt cx="0" cy="0"/>
        </a:xfrm>
      </p:grpSpPr>
      <p:sp>
        <p:nvSpPr>
          <p:cNvPr id="2" name="文本框">
            <a:extLst>
              <a:ext uri="{03D0B51D-0836-4770-BABA-6515420F5553}">
                <a16:creationId xmlns:a16="http://schemas.microsoft.com/office/drawing/2010/main" id="{7DE6537C-8656-4663-91FC-41386135F631}"/>
              </a:ext>
            </a:extLst>
          </p:cNvPr>
          <p:cNvSpPr>
            <a:spLocks noGrp="true"/>
          </p:cNvSpPr>
          <p:nvPr>
            <p:ph idx="10" type="title"/>
          </p:nvPr>
        </p:nvSpPr>
        <p:spPr>
          <a:xfrm rot="0">
            <a:off x="581192" y="702155"/>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4000" u="none">
                <a:solidFill>
                  <a:schemeClr val="accent1"/>
                </a:solidFill>
                <a:latin typeface="Arial"/>
              </a:rPr>
              <a:t>Problem Statement</a:t>
            </a:r>
            <a:endParaRPr b="1" baseline="0" cap="all" dirty="0" i="0" lang="en-US" spc="0" strike="noStrike" sz="4000" u="none">
              <a:solidFill>
                <a:schemeClr val="accent1"/>
              </a:solidFill>
              <a:latin typeface="Arial"/>
            </a:endParaRPr>
          </a:p>
        </p:txBody>
      </p:sp>
      <p:sp>
        <p:nvSpPr>
          <p:cNvPr id="3" name="文本框">
            <a:extLst>
              <a:ext uri="{D7F806D2-780E-4AE2-8353-6FCF42FBDB9D}">
                <a16:creationId xmlns:a16="http://schemas.microsoft.com/office/drawing/2010/main" id="{433D1F51-1AF3-48E9-A067-67FAF5CCF320}"/>
              </a:ext>
            </a:extLst>
          </p:cNvPr>
          <p:cNvSpPr>
            <a:spLocks noGrp="true"/>
          </p:cNvSpPr>
          <p:nvPr>
            <p:ph idx="11" type="body"/>
          </p:nvPr>
        </p:nvSpPr>
        <p:spPr>
          <a:xfrm rot="0">
            <a:off x="604803" y="1218582"/>
            <a:ext cx="11029615" cy="4673324"/>
          </a:xfrm>
          <a:prstGeom prst="rect">
            <a:avLst/>
          </a:prstGeom>
          <a:noFill/>
          <a:ln cap="flat" w="12700">
            <a:noFill/>
            <a:prstDash val="solid"/>
            <a:miter lim="800000"/>
          </a:ln>
        </p:spPr>
        <p:txBody>
          <a:bodyPr anchor="ctr" bIns="45720" lIns="91440" rIns="91440" rtlCol="0" tIns="45720" vert="horz" wrap="square"/>
          <a:lstStyle/>
          <a:p>
            <a:pPr algn="just" indent="0" marL="0">
              <a:lnSpc>
                <a:spcPct val="100000"/>
              </a:lnSpc>
              <a:spcBef>
                <a:spcPct val="20000"/>
              </a:spcBef>
              <a:spcAft>
                <a:spcPts val="600"/>
              </a:spcAft>
              <a:buNone/>
            </a:pPr>
            <a:r>
              <a:rPr b="0" baseline="0" cap="none" dirty="0" i="0" lang="en-US" spc="0" strike="noStrike" sz="3200" u="none">
                <a:solidFill>
                  <a:srgbClr val="0f0f0f"/>
                </a:solidFill>
                <a:latin typeface="Franklin Gothic Book"/>
              </a:rPr>
              <a:t> </a:t>
            </a:r>
            <a:r>
              <a:rPr b="0" baseline="0" cap="none" dirty="0" i="0" lang="en-US" spc="0" strike="noStrike" sz="3200" u="none">
                <a:solidFill>
                  <a:srgbClr val="0f0f0f"/>
                </a:solidFill>
                <a:latin typeface="Franklin Gothic Book"/>
              </a:rPr>
              <a:t>In today's digital age, where </a:t>
            </a:r>
            <a:r>
              <a:rPr b="0" baseline="0" cap="none" dirty="0" i="0" lang="en-US" spc="0" strike="noStrike" sz="3200" u="none">
                <a:solidFill>
                  <a:srgbClr val="0f0f0f"/>
                </a:solidFill>
                <a:latin typeface="Franklin Gothic Book"/>
              </a:rPr>
              <a:t>cybersecurity</a:t>
            </a:r>
            <a:r>
              <a:rPr b="0" baseline="0" cap="none" dirty="0" i="0" lang="en-US" spc="0" strike="noStrike" sz="3200" u="none">
                <a:solidFill>
                  <a:srgbClr val="0f0f0f"/>
                </a:solidFill>
                <a:latin typeface="Franklin Gothic Book"/>
              </a:rPr>
              <a:t> threats loom large, one of the significant concerns is the proliferation of </a:t>
            </a:r>
            <a:r>
              <a:rPr b="0" baseline="0" cap="none" dirty="0" i="0" lang="en-US" spc="0" strike="noStrike" sz="3200" u="none">
                <a:solidFill>
                  <a:srgbClr val="0f0f0f"/>
                </a:solidFill>
                <a:latin typeface="Franklin Gothic Book"/>
              </a:rPr>
              <a:t>keyloggers</a:t>
            </a:r>
            <a:r>
              <a:rPr b="0" baseline="0" cap="none" dirty="0" i="0" lang="en-US" spc="0" strike="noStrike" sz="3200" u="none">
                <a:solidFill>
                  <a:srgbClr val="0f0f0f"/>
                </a:solidFill>
                <a:latin typeface="Franklin Gothic Book"/>
              </a:rPr>
              <a:t>, stealthy software tools designed to monitor and record keystrokes on a user's computer without their knowledge. </a:t>
            </a:r>
            <a:r>
              <a:rPr b="0" baseline="0" cap="none" dirty="0" i="0" lang="en-US" spc="0" strike="noStrike" sz="3200" u="none">
                <a:solidFill>
                  <a:srgbClr val="0f0f0f"/>
                </a:solidFill>
                <a:latin typeface="Franklin Gothic Book"/>
              </a:rPr>
              <a:t>Keyloggers</a:t>
            </a:r>
            <a:r>
              <a:rPr b="0" baseline="0" cap="none" dirty="0" i="0" lang="en-US" spc="0" strike="noStrike" sz="3200" u="none">
                <a:solidFill>
                  <a:srgbClr val="0f0f0f"/>
                </a:solidFill>
                <a:latin typeface="Franklin Gothic Book"/>
              </a:rPr>
              <a:t> pose a severe threat to individuals and organizations as they can capture sensitive information such as passwords, credit card details, and other personal data, leading to identity theft, financial loss, and privacy </a:t>
            </a:r>
            <a:r>
              <a:rPr b="0" baseline="0" cap="none" dirty="0" i="0" lang="en-US" spc="0" strike="noStrike" sz="3200" u="none">
                <a:solidFill>
                  <a:srgbClr val="0f0f0f"/>
                </a:solidFill>
                <a:latin typeface="Franklin Gothic Book"/>
              </a:rPr>
              <a:t>breaches.project</a:t>
            </a:r>
            <a:r>
              <a:rPr b="0" baseline="0" cap="none" dirty="0" i="0" lang="en-US" spc="0" strike="noStrike" sz="3200" u="none">
                <a:solidFill>
                  <a:srgbClr val="0f0f0f"/>
                </a:solidFill>
                <a:latin typeface="Franklin Gothic Book"/>
              </a:rPr>
              <a:t> problem statement for </a:t>
            </a:r>
            <a:r>
              <a:rPr b="0" baseline="0" cap="none" dirty="0" i="0" lang="en-US" spc="0" strike="noStrike" sz="3200" u="none">
                <a:solidFill>
                  <a:srgbClr val="0f0f0f"/>
                </a:solidFill>
                <a:latin typeface="Franklin Gothic Book"/>
              </a:rPr>
              <a:t>keylogger</a:t>
            </a:r>
            <a:endParaRPr b="0" baseline="0" cap="none" dirty="0" i="0" lang="en-US" spc="0" strike="noStrike" sz="3200" u="none">
              <a:solidFill>
                <a:srgbClr val="0f0f0f"/>
              </a:solidFill>
              <a:latin typeface="Franklin Gothic Book"/>
            </a:endParaRPr>
          </a:p>
        </p:txBody>
      </p:sp>
      <p:sp>
        <p:nvSpPr>
          <p:cNvPr id="4" name="矩形">
            <a:extLst>
              <a:ext uri="{1B097245-BC8F-4BBD-B5F9-0C980E8447F0}">
                <a16:creationId xmlns:a16="http://schemas.microsoft.com/office/drawing/2010/main" id="{D4545084-D93E-443B-9293-A223840B93A0}"/>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72858DA7-226D-4CA6-A60C-35EE27732BF5}">
        <p14:creationId xmlns:p14="http://schemas.microsoft.com/office/powerpoint/2010/main" val="1712246187621"/>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bg>
      <p:bgPr>
        <a:solidFill>
          <a:schemeClr val="bg1"/>
        </a:solidFill>
        <a:effectLst/>
      </p:bgPr>
    </p:bg>
    <p:spTree>
      <p:nvGrpSpPr>
        <p:cNvPr id="1" name=""/>
        <p:cNvGrpSpPr/>
        <p:nvPr/>
      </p:nvGrpSpPr>
      <p:grpSpPr>
        <a:xfrm>
          <a:off x="0" y="0"/>
          <a:ext cx="0" cy="0"/>
          <a:chOff x="0" y="0"/>
          <a:chExt cx="0" cy="0"/>
        </a:xfrm>
      </p:grpSpPr>
      <p:sp>
        <p:nvSpPr>
          <p:cNvPr id="2" name="文本框">
            <a:extLst>
              <a:ext uri="{84C40632-A9B6-4790-9BFF-9BF66203C077}">
                <a16:creationId xmlns:a16="http://schemas.microsoft.com/office/drawing/2010/main" id="{58A69241-E900-466D-976A-91590C4F27BC}"/>
              </a:ext>
            </a:extLst>
          </p:cNvPr>
          <p:cNvSpPr>
            <a:spLocks noGrp="true"/>
          </p:cNvSpPr>
          <p:nvPr>
            <p:ph idx="10" type="title"/>
          </p:nvPr>
        </p:nvSpPr>
        <p:spPr>
          <a:xfrm rot="0">
            <a:off x="581192" y="702155"/>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4000" u="none">
                <a:solidFill>
                  <a:schemeClr val="accent1"/>
                </a:solidFill>
                <a:latin typeface="Arial"/>
              </a:rPr>
              <a:t>Proposed Solution</a:t>
            </a:r>
            <a:endParaRPr b="1" baseline="0" cap="all" dirty="0" i="0" lang="en-US" spc="0" strike="noStrike" sz="4000" u="none">
              <a:solidFill>
                <a:schemeClr val="accent1"/>
              </a:solidFill>
              <a:latin typeface="Arial"/>
            </a:endParaRPr>
          </a:p>
        </p:txBody>
      </p:sp>
      <p:sp>
        <p:nvSpPr>
          <p:cNvPr id="3" name="文本框">
            <a:extLst>
              <a:ext uri="{B8A89D7F-3E08-4699-9DBA-37AD2A3396E3}">
                <a16:creationId xmlns:a16="http://schemas.microsoft.com/office/drawing/2010/main" id="{CB3E9D9D-C6E0-41DE-96DE-89F561B71A7E}"/>
              </a:ext>
            </a:extLst>
          </p:cNvPr>
          <p:cNvSpPr>
            <a:spLocks noGrp="true"/>
          </p:cNvSpPr>
          <p:nvPr>
            <p:ph idx="11" type="body"/>
          </p:nvPr>
        </p:nvSpPr>
        <p:spPr>
          <a:xfrm rot="0">
            <a:off x="441671" y="1087378"/>
            <a:ext cx="11613485" cy="5563973"/>
          </a:xfrm>
          <a:prstGeom prst="rect">
            <a:avLst/>
          </a:prstGeom>
          <a:noFill/>
          <a:ln cap="flat" w="12700">
            <a:noFill/>
            <a:prstDash val="solid"/>
            <a:miter lim="800000"/>
          </a:ln>
        </p:spPr>
        <p:txBody>
          <a:bodyPr anchor="ctr" bIns="45720" lIns="91440" rIns="91440" rtlCol="0" tIns="45720" vert="horz" wrap="square"/>
          <a:lstStyle/>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Data Collection:</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Gather historical data on bike rentals, including time, date, location, and other relevant factors.</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Utilize real-time data sources, such as weather conditions, events, and holidays, to enhance prediction accuracy.</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Data </a:t>
            </a:r>
            <a:r>
              <a:rPr b="1" baseline="0" cap="none" dirty="0" i="0" lang="en-US" spc="0" strike="noStrike" sz="1200" u="none">
                <a:solidFill>
                  <a:srgbClr val="404040"/>
                </a:solidFill>
                <a:latin typeface="Calibri"/>
              </a:rPr>
              <a:t>Preprocessing</a:t>
            </a:r>
            <a:r>
              <a:rPr b="1" baseline="0" cap="none" dirty="0" i="0" lang="en-US" spc="0" strike="noStrike" sz="1200" u="none">
                <a:solidFill>
                  <a:srgbClr val="404040"/>
                </a:solidFill>
                <a:latin typeface="Calibri"/>
              </a:rPr>
              <a:t>:</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Clean and </a:t>
            </a:r>
            <a:r>
              <a:rPr b="1" baseline="0" cap="none" dirty="0" i="0" lang="en-US" spc="0" strike="noStrike" sz="1200" u="none">
                <a:solidFill>
                  <a:srgbClr val="404040"/>
                </a:solidFill>
                <a:latin typeface="Calibri"/>
              </a:rPr>
              <a:t>preprocess</a:t>
            </a:r>
            <a:r>
              <a:rPr b="1" baseline="0" cap="none" dirty="0" i="0" lang="en-US" spc="0" strike="noStrike" sz="1200" u="none">
                <a:solidFill>
                  <a:srgbClr val="404040"/>
                </a:solidFill>
                <a:latin typeface="Calibri"/>
              </a:rPr>
              <a:t> the collected data to handle missing values, outliers, and inconsistencies.</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Feature engineering to extract relevant features from the data that might impact bike demand.</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Machine Learning Algorithm:</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Implement a machine learning algorithm, such as a time-series forecasting model (e.g., ARIMA, SARIMA, or LSTM), to predict bike counts based on historical patterns.</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Consider incorporating other factors like weather conditions, day of the week, and special events to improve prediction accuracy.</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Deployment:</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Develop a user-friendly interface or application that provides real-time predictions for bike counts at different hours.</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Deploy the solution on a scalable and reliable platform, considering factors like server infrastructure, response time, and user accessibility.</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Evaluation:</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Assess the model's performance using appropriate metrics such as Mean Absolute Error (MAE), Root Mean Squared Error (RMSE), or other relevant metrics.</a:t>
            </a:r>
          </a:p>
          <a:p>
            <a:pPr algn="l" indent="-305435" lvl="1" marL="629920">
              <a:lnSpc>
                <a:spcPct val="100000"/>
              </a:lnSpc>
              <a:spcBef>
                <a:spcPct val="20000"/>
              </a:spcBef>
              <a:spcAft>
                <a:spcPts val="600"/>
              </a:spcAft>
              <a:buClr>
                <a:schemeClr val="accent1"/>
              </a:buClr>
              <a:buSzPct val="92000"/>
              <a:buFont typeface="Wingdings 2"/>
              <a:buChar char=""/>
            </a:pPr>
            <a:r>
              <a:rPr b="1" baseline="0" cap="none" dirty="0" i="0" lang="en-US" spc="0" strike="noStrike" sz="1200" u="none">
                <a:solidFill>
                  <a:srgbClr val="404040"/>
                </a:solidFill>
                <a:latin typeface="Calibri"/>
              </a:rPr>
              <a:t>Fine-tune the model based on feedback and continuous monitoring of prediction accuracy.</a:t>
            </a:r>
          </a:p>
          <a:p>
            <a:pPr algn="l" indent="-305435" lvl="1" marL="629920">
              <a:lnSpc>
                <a:spcPct val="100000"/>
              </a:lnSpc>
              <a:spcBef>
                <a:spcPct val="20000"/>
              </a:spcBef>
              <a:spcAft>
                <a:spcPts val="600"/>
              </a:spcAft>
              <a:buClr>
                <a:schemeClr val="accent1"/>
              </a:buClr>
              <a:buSzPct val="92000"/>
              <a:buFont typeface="Wingdings 2"/>
              <a:buChar char=""/>
            </a:pPr>
            <a:r>
              <a:rPr b="0" baseline="0" cap="none" dirty="0" i="0" lang="en-US" spc="0" strike="noStrike" sz="1200" u="none">
                <a:solidFill>
                  <a:srgbClr val="404040"/>
                </a:solidFill>
                <a:latin typeface="Franklin Gothic Book"/>
              </a:rPr>
              <a:t>Result:</a:t>
            </a:r>
          </a:p>
          <a:p>
            <a:pPr algn="l" indent="0" marL="0">
              <a:lnSpc>
                <a:spcPct val="110000"/>
              </a:lnSpc>
              <a:spcBef>
                <a:spcPct val="20000"/>
              </a:spcBef>
              <a:spcAft>
                <a:spcPts val="600"/>
              </a:spcAft>
              <a:buNone/>
            </a:pPr>
            <a:r>
              <a:rPr b="0" baseline="0" cap="none" dirty="0" i="0" lang="zh-CN" spc="0" strike="noStrike" sz="1600" u="none">
                <a:solidFill>
                  <a:srgbClr val="404040"/>
                </a:solidFill>
                <a:latin typeface="Franklin Gothic Book"/>
              </a:rPr>
              <a:t/>
            </a:r>
            <a:endParaRPr b="0" baseline="0" cap="none" dirty="0" i="0" lang="zh-CN" spc="0" strike="noStrike" sz="1600" u="none">
              <a:solidFill>
                <a:srgbClr val="404040"/>
              </a:solidFill>
              <a:latin typeface="Franklin Gothic Book"/>
            </a:endParaRPr>
          </a:p>
        </p:txBody>
      </p:sp>
      <p:sp>
        <p:nvSpPr>
          <p:cNvPr id="4" name="矩形">
            <a:extLst>
              <a:ext uri="{2DFC94E2-D329-4CF0-B62F-A6FA23DE50FB}">
                <a16:creationId xmlns:a16="http://schemas.microsoft.com/office/drawing/2010/main" id="{C66B1291-59B3-419C-B6C9-B5AD9F155F5F}"/>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1759312D-B687-44D8-A96B-C84B98388104}">
        <p14:creationId xmlns:p14="http://schemas.microsoft.com/office/powerpoint/2010/main" val="1712246187623"/>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bg>
      <p:bgPr>
        <a:solidFill>
          <a:schemeClr val="bg1"/>
        </a:solidFill>
        <a:effectLst/>
      </p:bgPr>
    </p:bg>
    <p:spTree>
      <p:nvGrpSpPr>
        <p:cNvPr id="1" name=""/>
        <p:cNvGrpSpPr/>
        <p:nvPr/>
      </p:nvGrpSpPr>
      <p:grpSpPr>
        <a:xfrm>
          <a:off x="0" y="0"/>
          <a:ext cx="0" cy="0"/>
          <a:chOff x="0" y="0"/>
          <a:chExt cx="0" cy="0"/>
        </a:xfrm>
      </p:grpSpPr>
      <p:sp>
        <p:nvSpPr>
          <p:cNvPr id="2" name="文本框">
            <a:extLst>
              <a:ext uri="{A557B067-09AB-455C-AD10-026C02690F47}">
                <a16:creationId xmlns:a16="http://schemas.microsoft.com/office/drawing/2010/main" id="{6B0D0BBB-8473-4827-B99E-3AA4ADCD3B3E}"/>
              </a:ext>
            </a:extLst>
          </p:cNvPr>
          <p:cNvSpPr>
            <a:spLocks noGrp="true"/>
          </p:cNvSpPr>
          <p:nvPr>
            <p:ph idx="10" type="title"/>
          </p:nvPr>
        </p:nvSpPr>
        <p:spPr>
          <a:xfrm rot="0">
            <a:off x="581192" y="662572"/>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4000" u="none">
                <a:solidFill>
                  <a:schemeClr val="accent1"/>
                </a:solidFill>
                <a:latin typeface="Arial"/>
              </a:rPr>
              <a:t>System  Approach</a:t>
            </a:r>
            <a:endParaRPr b="1" baseline="0" cap="all" dirty="0" i="0" lang="en-US" spc="0" strike="noStrike" sz="4000" u="none">
              <a:solidFill>
                <a:schemeClr val="accent1"/>
              </a:solidFill>
              <a:latin typeface="Arial"/>
            </a:endParaRPr>
          </a:p>
        </p:txBody>
      </p:sp>
      <p:sp>
        <p:nvSpPr>
          <p:cNvPr id="3" name="文本框">
            <a:extLst>
              <a:ext uri="{63008C72-73D8-4281-A914-DDDEEB27E887}">
                <a16:creationId xmlns:a16="http://schemas.microsoft.com/office/drawing/2010/main" id="{67DBED37-DFFA-4DDC-8914-782BFAF8D0BC}"/>
              </a:ext>
            </a:extLst>
          </p:cNvPr>
          <p:cNvSpPr>
            <a:spLocks noGrp="true"/>
          </p:cNvSpPr>
          <p:nvPr>
            <p:ph idx="11" type="body"/>
          </p:nvPr>
        </p:nvSpPr>
        <p:spPr>
          <a:xfrm rot="0">
            <a:off x="1086009" y="4140432"/>
            <a:ext cx="11029615" cy="4673324"/>
          </a:xfrm>
          <a:prstGeom prst="rect">
            <a:avLst/>
          </a:prstGeom>
          <a:noFill/>
          <a:ln cap="flat" w="12700">
            <a:noFill/>
            <a:prstDash val="solid"/>
            <a:miter lim="800000"/>
          </a:ln>
        </p:spPr>
        <p:txBody>
          <a:bodyPr anchor="ctr" bIns="45720" lIns="91440" rIns="91440" rtlCol="0" tIns="45720" vert="horz" wrap="square"/>
          <a:lstStyle/>
          <a:p>
            <a:pPr algn="l" indent="0" marL="0">
              <a:lnSpc>
                <a:spcPct val="110000"/>
              </a:lnSpc>
              <a:spcBef>
                <a:spcPct val="20000"/>
              </a:spcBef>
              <a:spcAft>
                <a:spcPts val="600"/>
              </a:spcAft>
              <a:buNone/>
            </a:pPr>
            <a:r>
              <a:rPr b="1" baseline="0" cap="none" dirty="0" i="0" lang="en-US" spc="0" strike="noStrike" sz="1800" u="none">
                <a:solidFill>
                  <a:srgbClr val="0f0f0f"/>
                </a:solidFill>
                <a:latin typeface="Franklin Gothic Book"/>
              </a:rPr>
              <a:t>The "System Approach" section outlines the overall strategy and methodology for developing and implementing the rental bike prediction system. Here's a suggested structure for this section:</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800" u="none">
                <a:solidFill>
                  <a:srgbClr val="0f0f0f"/>
                </a:solidFill>
                <a:latin typeface="Franklin Gothic Book"/>
              </a:rPr>
              <a:t>System requirements</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800" u="none">
                <a:solidFill>
                  <a:srgbClr val="0f0f0f"/>
                </a:solidFill>
                <a:latin typeface="Franklin Gothic Book"/>
              </a:rPr>
              <a:t>Library required to build the model</a:t>
            </a:r>
            <a:endParaRPr b="1" baseline="0" cap="none" dirty="0" i="0" lang="en-US" spc="0" strike="noStrike" sz="1800" u="none">
              <a:solidFill>
                <a:srgbClr val="0f0f0f"/>
              </a:solidFill>
              <a:latin typeface="Franklin Gothic Book"/>
            </a:endParaRPr>
          </a:p>
        </p:txBody>
      </p:sp>
      <p:sp>
        <p:nvSpPr>
          <p:cNvPr id="4" name="矩形">
            <a:extLst>
              <a:ext uri="{01F5BA31-CE0D-4465-92D7-40B747031215}">
                <a16:creationId xmlns:a16="http://schemas.microsoft.com/office/drawing/2010/main" id="{3C2C7354-B0C8-4B69-AA79-352A65812B7E}"/>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94E8108E-AA5D-4A85-B32A-F075137C985B}">
        <p14:creationId xmlns:p14="http://schemas.microsoft.com/office/powerpoint/2010/main" val="1712246187625"/>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bg>
      <p:bgPr>
        <a:solidFill>
          <a:schemeClr val="bg1"/>
        </a:solidFill>
        <a:effectLst/>
      </p:bgPr>
    </p:bg>
    <p:spTree>
      <p:nvGrpSpPr>
        <p:cNvPr id="1" name=""/>
        <p:cNvGrpSpPr/>
        <p:nvPr/>
      </p:nvGrpSpPr>
      <p:grpSpPr>
        <a:xfrm>
          <a:off x="0" y="0"/>
          <a:ext cx="0" cy="0"/>
          <a:chOff x="0" y="0"/>
          <a:chExt cx="0" cy="0"/>
        </a:xfrm>
      </p:grpSpPr>
      <p:sp>
        <p:nvSpPr>
          <p:cNvPr id="2" name="文本框">
            <a:extLst>
              <a:ext uri="{82326778-D256-4807-8BB2-F0AAE676594F}">
                <a16:creationId xmlns:a16="http://schemas.microsoft.com/office/drawing/2010/main" id="{E6B2DC84-C03F-4DE5-BD75-BF1CCDA72963}"/>
              </a:ext>
            </a:extLst>
          </p:cNvPr>
          <p:cNvSpPr>
            <a:spLocks noGrp="true"/>
          </p:cNvSpPr>
          <p:nvPr>
            <p:ph idx="10" type="title"/>
          </p:nvPr>
        </p:nvSpPr>
        <p:spPr>
          <a:xfrm rot="0">
            <a:off x="581192" y="702155"/>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4000" u="none">
                <a:solidFill>
                  <a:schemeClr val="accent1"/>
                </a:solidFill>
                <a:latin typeface="Arial"/>
              </a:rPr>
              <a:t>Algorithm &amp; Deployment</a:t>
            </a:r>
            <a:endParaRPr b="1" baseline="0" cap="all" dirty="0" i="0" lang="en-US" spc="0" strike="noStrike" sz="4000" u="none">
              <a:solidFill>
                <a:schemeClr val="accent1"/>
              </a:solidFill>
              <a:latin typeface="Arial"/>
            </a:endParaRPr>
          </a:p>
        </p:txBody>
      </p:sp>
      <p:sp>
        <p:nvSpPr>
          <p:cNvPr id="3" name="文本框">
            <a:extLst>
              <a:ext uri="{5165CB0E-F99C-4BDA-85EE-DD3859BD76A1}">
                <a16:creationId xmlns:a16="http://schemas.microsoft.com/office/drawing/2010/main" id="{6212A9B2-82A6-4B3B-8738-86A0F503460D}"/>
              </a:ext>
            </a:extLst>
          </p:cNvPr>
          <p:cNvSpPr>
            <a:spLocks noGrp="true"/>
          </p:cNvSpPr>
          <p:nvPr>
            <p:ph idx="11" type="body"/>
          </p:nvPr>
        </p:nvSpPr>
        <p:spPr>
          <a:xfrm rot="0">
            <a:off x="581192" y="1302026"/>
            <a:ext cx="11029615" cy="4673324"/>
          </a:xfrm>
          <a:prstGeom prst="rect">
            <a:avLst/>
          </a:prstGeom>
          <a:noFill/>
          <a:ln cap="flat" w="12700">
            <a:noFill/>
            <a:prstDash val="solid"/>
            <a:miter lim="800000"/>
          </a:ln>
        </p:spPr>
        <p:txBody>
          <a:bodyPr anchor="ctr" bIns="45720" lIns="91440" rIns="91440" rtlCol="0" tIns="45720" vert="horz" wrap="square"/>
          <a:lstStyle/>
          <a:p>
            <a:pPr algn="l" indent="-305435" marL="305435">
              <a:lnSpc>
                <a:spcPct val="110000"/>
              </a:lnSpc>
              <a:spcBef>
                <a:spcPct val="20000"/>
              </a:spcBef>
              <a:spcAft>
                <a:spcPts val="600"/>
              </a:spcAft>
              <a:buClr>
                <a:schemeClr val="accent1"/>
              </a:buClr>
              <a:buSzPct val="92000"/>
              <a:buFont typeface="Wingdings 2"/>
              <a:buChar char=""/>
            </a:pPr>
            <a:r>
              <a:rPr b="0" baseline="0" cap="none" dirty="0" i="0" lang="en-US" spc="0" strike="noStrike" sz="1400" u="none">
                <a:solidFill>
                  <a:srgbClr val="404040"/>
                </a:solidFill>
                <a:latin typeface="Franklin Gothic Book"/>
              </a:rPr>
              <a:t>In the Algorithm section, describe the machine learning algorithm chosen for predicting bike counts. Here's an example structure for this section:</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400" u="none">
                <a:solidFill>
                  <a:srgbClr val="404040"/>
                </a:solidFill>
                <a:latin typeface="Franklin Gothic Book"/>
              </a:rPr>
              <a:t>Algorithm Selection:</a:t>
            </a:r>
          </a:p>
          <a:p>
            <a:pPr algn="l" indent="-305435" lvl="1" marL="629920">
              <a:lnSpc>
                <a:spcPct val="100000"/>
              </a:lnSpc>
              <a:spcBef>
                <a:spcPct val="20000"/>
              </a:spcBef>
              <a:spcAft>
                <a:spcPts val="600"/>
              </a:spcAft>
              <a:buClr>
                <a:schemeClr val="accent1"/>
              </a:buClr>
              <a:buSzPct val="92000"/>
              <a:buFont typeface="Wingdings 2"/>
              <a:buChar char=""/>
            </a:pPr>
            <a:r>
              <a:rPr b="0" baseline="0" cap="none" dirty="0" i="0" lang="en-US" spc="0" strike="noStrike" sz="1400" u="none">
                <a:solidFill>
                  <a:srgbClr val="404040"/>
                </a:solidFill>
                <a:latin typeface="Franklin Gothic Book"/>
              </a:rPr>
              <a:t>Provide a brief overview of the chosen algorithm (e.g., time-series forecasting model, like ARIMA or LSTM) and justify its selection based on the problem statement and data characteristics.</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400" u="none">
                <a:solidFill>
                  <a:srgbClr val="404040"/>
                </a:solidFill>
                <a:latin typeface="Franklin Gothic Book"/>
              </a:rPr>
              <a:t>Data Input:</a:t>
            </a:r>
          </a:p>
          <a:p>
            <a:pPr algn="l" indent="-305435" lvl="1" marL="629920">
              <a:lnSpc>
                <a:spcPct val="100000"/>
              </a:lnSpc>
              <a:spcBef>
                <a:spcPct val="20000"/>
              </a:spcBef>
              <a:spcAft>
                <a:spcPts val="600"/>
              </a:spcAft>
              <a:buClr>
                <a:schemeClr val="accent1"/>
              </a:buClr>
              <a:buSzPct val="92000"/>
              <a:buFont typeface="Wingdings 2"/>
              <a:buChar char=""/>
            </a:pPr>
            <a:r>
              <a:rPr b="0" baseline="0" cap="none" dirty="0" i="0" lang="en-US" spc="0" strike="noStrike" sz="1400" u="none">
                <a:solidFill>
                  <a:srgbClr val="404040"/>
                </a:solidFill>
                <a:latin typeface="Franklin Gothic Book"/>
              </a:rPr>
              <a:t>Specify the input features used by the algorithm, such as historical bike rental data, weather conditions, day of the week, and any other relevant factors.</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400" u="none">
                <a:solidFill>
                  <a:srgbClr val="404040"/>
                </a:solidFill>
                <a:latin typeface="Franklin Gothic Book"/>
              </a:rPr>
              <a:t>Training Process:</a:t>
            </a:r>
          </a:p>
          <a:p>
            <a:pPr algn="l" indent="-305435" lvl="1" marL="629920">
              <a:lnSpc>
                <a:spcPct val="100000"/>
              </a:lnSpc>
              <a:spcBef>
                <a:spcPct val="20000"/>
              </a:spcBef>
              <a:spcAft>
                <a:spcPts val="600"/>
              </a:spcAft>
              <a:buClr>
                <a:schemeClr val="accent1"/>
              </a:buClr>
              <a:buSzPct val="92000"/>
              <a:buFont typeface="Wingdings 2"/>
              <a:buChar char=""/>
            </a:pPr>
            <a:r>
              <a:rPr b="0" baseline="0" cap="none" dirty="0" i="0" lang="en-US" spc="0" strike="noStrike" sz="1400" u="none">
                <a:solidFill>
                  <a:srgbClr val="404040"/>
                </a:solidFill>
                <a:latin typeface="Franklin Gothic Book"/>
              </a:rPr>
              <a:t>Explain how the algorithm is trained using historical data. Highlight any specific considerations or techniques employed, such as cross-validation or hyperparameter tuning.</a:t>
            </a:r>
          </a:p>
          <a:p>
            <a:pPr algn="l" indent="-305435" marL="305435">
              <a:lnSpc>
                <a:spcPct val="110000"/>
              </a:lnSpc>
              <a:spcBef>
                <a:spcPct val="20000"/>
              </a:spcBef>
              <a:spcAft>
                <a:spcPts val="600"/>
              </a:spcAft>
              <a:buClr>
                <a:schemeClr val="accent1"/>
              </a:buClr>
              <a:buSzPct val="92000"/>
              <a:buFont typeface="Wingdings 2"/>
              <a:buChar char=""/>
            </a:pPr>
            <a:r>
              <a:rPr b="1" baseline="0" cap="none" dirty="0" i="0" lang="en-US" spc="0" strike="noStrike" sz="1400" u="none">
                <a:solidFill>
                  <a:srgbClr val="404040"/>
                </a:solidFill>
                <a:latin typeface="Franklin Gothic Book"/>
              </a:rPr>
              <a:t>Prediction Process:</a:t>
            </a:r>
          </a:p>
          <a:p>
            <a:pPr algn="l" indent="-305435" lvl="1" marL="629920">
              <a:lnSpc>
                <a:spcPct val="100000"/>
              </a:lnSpc>
              <a:spcBef>
                <a:spcPct val="20000"/>
              </a:spcBef>
              <a:spcAft>
                <a:spcPts val="600"/>
              </a:spcAft>
              <a:buClr>
                <a:schemeClr val="accent1"/>
              </a:buClr>
              <a:buSzPct val="92000"/>
              <a:buFont typeface="Wingdings 2"/>
              <a:buChar char=""/>
            </a:pPr>
            <a:r>
              <a:rPr b="0" baseline="0" cap="none" dirty="0" i="0" lang="en-US" spc="0" strike="noStrike" sz="1400" u="none">
                <a:solidFill>
                  <a:srgbClr val="404040"/>
                </a:solidFill>
                <a:latin typeface="Franklin Gothic Book"/>
              </a:rPr>
              <a:t>Detail how the trained algorithm makes predictions for future bike counts. Discuss any real-time data inputs considered during the prediction phase.</a:t>
            </a:r>
          </a:p>
          <a:p>
            <a:pPr algn="l" indent="-305435" marL="305435">
              <a:lnSpc>
                <a:spcPct val="110000"/>
              </a:lnSpc>
              <a:spcBef>
                <a:spcPct val="20000"/>
              </a:spcBef>
              <a:spcAft>
                <a:spcPts val="600"/>
              </a:spcAft>
              <a:buClr>
                <a:schemeClr val="accent1"/>
              </a:buClr>
              <a:buSzPct val="92000"/>
              <a:buFont typeface="Wingdings 2"/>
              <a:buChar char=""/>
            </a:pPr>
            <a:r>
              <a:rPr b="0" baseline="0" cap="none" dirty="0" i="0" lang="zh-CN" spc="0" strike="noStrike" sz="1700" u="none">
                <a:solidFill>
                  <a:srgbClr val="404040"/>
                </a:solidFill>
                <a:latin typeface="Franklin Gothic Book"/>
              </a:rPr>
              <a:t/>
            </a:r>
            <a:endParaRPr b="0" baseline="0" cap="none" dirty="0" i="0" lang="zh-CN" spc="0" strike="noStrike" sz="1700" u="none">
              <a:solidFill>
                <a:srgbClr val="404040"/>
              </a:solidFill>
              <a:latin typeface="Franklin Gothic Book"/>
            </a:endParaRPr>
          </a:p>
        </p:txBody>
      </p:sp>
      <p:sp>
        <p:nvSpPr>
          <p:cNvPr id="4" name="矩形">
            <a:extLst>
              <a:ext uri="{226BC673-6D1E-4513-A832-75BEFBCC4F49}">
                <a16:creationId xmlns:a16="http://schemas.microsoft.com/office/drawing/2010/main" id="{71FEA472-8CD4-4BBD-BA5A-0AEFE8F919AD}"/>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136C8C39-116A-4F8F-BEB2-646671C3E643}">
        <p14:creationId xmlns:p14="http://schemas.microsoft.com/office/powerpoint/2010/main" val="1712246187627"/>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bg>
      <p:bgPr>
        <a:solidFill>
          <a:schemeClr val="bg1"/>
        </a:solidFill>
        <a:effectLst/>
      </p:bgPr>
    </p:bg>
    <p:spTree>
      <p:nvGrpSpPr>
        <p:cNvPr id="1" name=""/>
        <p:cNvGrpSpPr/>
        <p:nvPr/>
      </p:nvGrpSpPr>
      <p:grpSpPr>
        <a:xfrm>
          <a:off x="0" y="0"/>
          <a:ext cx="0" cy="0"/>
          <a:chOff x="0" y="0"/>
          <a:chExt cx="0" cy="0"/>
        </a:xfrm>
      </p:grpSpPr>
      <p:sp>
        <p:nvSpPr>
          <p:cNvPr id="2" name="文本框">
            <a:extLst>
              <a:ext uri="{E0CA6E41-7ABA-47B9-A927-CAEE935EAD28}">
                <a16:creationId xmlns:a16="http://schemas.microsoft.com/office/drawing/2010/main" id="{684E5C56-9718-4F96-B38A-BBB10F831ADF}"/>
              </a:ext>
            </a:extLst>
          </p:cNvPr>
          <p:cNvSpPr>
            <a:spLocks noGrp="true"/>
          </p:cNvSpPr>
          <p:nvPr>
            <p:ph idx="10" type="title"/>
          </p:nvPr>
        </p:nvSpPr>
        <p:spPr>
          <a:xfrm rot="0">
            <a:off x="581192" y="702155"/>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4000" u="none">
                <a:solidFill>
                  <a:schemeClr val="accent1"/>
                </a:solidFill>
                <a:latin typeface="Arial"/>
              </a:rPr>
              <a:t>Result</a:t>
            </a:r>
            <a:endParaRPr b="1" baseline="0" cap="all" dirty="0" i="0" lang="en-US" spc="0" strike="noStrike" sz="4000" u="none">
              <a:solidFill>
                <a:schemeClr val="accent1"/>
              </a:solidFill>
              <a:latin typeface="Arial"/>
            </a:endParaRPr>
          </a:p>
        </p:txBody>
      </p:sp>
      <p:sp>
        <p:nvSpPr>
          <p:cNvPr id="3" name="文本框">
            <a:extLst>
              <a:ext uri="{208F268A-86D1-4200-A5D2-0E5724B1D969}">
                <a16:creationId xmlns:a16="http://schemas.microsoft.com/office/drawing/2010/main" id="{A5911B4C-2631-43E6-9654-86BB5DA277E7}"/>
              </a:ext>
            </a:extLst>
          </p:cNvPr>
          <p:cNvSpPr>
            <a:spLocks noGrp="true"/>
          </p:cNvSpPr>
          <p:nvPr>
            <p:ph idx="11" type="body"/>
          </p:nvPr>
        </p:nvSpPr>
        <p:spPr>
          <a:xfrm rot="0">
            <a:off x="581192" y="1302026"/>
            <a:ext cx="11029615" cy="4673324"/>
          </a:xfrm>
          <a:prstGeom prst="rect">
            <a:avLst/>
          </a:prstGeom>
          <a:noFill/>
          <a:ln cap="flat" w="12700">
            <a:noFill/>
            <a:prstDash val="solid"/>
            <a:miter lim="800000"/>
          </a:ln>
        </p:spPr>
        <p:txBody>
          <a:bodyPr anchor="ctr" bIns="45720" lIns="91440" rIns="91440" rtlCol="0" tIns="45720" vert="horz" wrap="square"/>
          <a:lstStyle/>
          <a:p>
            <a:pPr algn="l" indent="0" marL="0">
              <a:lnSpc>
                <a:spcPct val="110000"/>
              </a:lnSpc>
              <a:spcBef>
                <a:spcPct val="20000"/>
              </a:spcBef>
              <a:spcAft>
                <a:spcPts val="600"/>
              </a:spcAft>
              <a:buNone/>
            </a:pPr>
            <a:r>
              <a:rPr b="0" baseline="0" cap="none" dirty="0" i="0" lang="en-US" spc="0" strike="noStrike" sz="2400" u="none">
                <a:solidFill>
                  <a:srgbClr val="0f0f0f"/>
                </a:solidFill>
                <a:latin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baseline="0" cap="none" dirty="0" i="0" lang="en-US" spc="0" strike="noStrike" sz="2400" u="none">
              <a:solidFill>
                <a:srgbClr val="0f0f0f"/>
              </a:solidFill>
              <a:latin typeface="Franklin Gothic Book"/>
            </a:endParaRPr>
          </a:p>
        </p:txBody>
      </p:sp>
      <p:sp>
        <p:nvSpPr>
          <p:cNvPr id="4" name="矩形">
            <a:extLst>
              <a:ext uri="{31F3E155-32E0-4F38-9D15-A6B1B6FD371F}">
                <a16:creationId xmlns:a16="http://schemas.microsoft.com/office/drawing/2010/main" id="{7304EF9C-9816-42BC-B2E6-48987FF0FCBB}"/>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026D64C4-C6F0-449D-B3EB-987B8F244AFA}">
        <p14:creationId xmlns:p14="http://schemas.microsoft.com/office/powerpoint/2010/main" val="1712246187629"/>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bg>
      <p:bgPr>
        <a:solidFill>
          <a:schemeClr val="bg1"/>
        </a:solidFill>
        <a:effectLst/>
      </p:bgPr>
    </p:bg>
    <p:spTree>
      <p:nvGrpSpPr>
        <p:cNvPr id="1" name=""/>
        <p:cNvGrpSpPr/>
        <p:nvPr/>
      </p:nvGrpSpPr>
      <p:grpSpPr>
        <a:xfrm>
          <a:off x="0" y="0"/>
          <a:ext cx="0" cy="0"/>
          <a:chOff x="0" y="0"/>
          <a:chExt cx="0" cy="0"/>
        </a:xfrm>
      </p:grpSpPr>
      <p:sp>
        <p:nvSpPr>
          <p:cNvPr id="2" name="文本框">
            <a:extLst>
              <a:ext uri="{B5F51204-C5E7-4EE4-B9A8-4E407C787AF8}">
                <a16:creationId xmlns:a16="http://schemas.microsoft.com/office/drawing/2010/main" id="{72801F34-0F88-4D15-B9CF-A3EBDDDC7CCB}"/>
              </a:ext>
            </a:extLst>
          </p:cNvPr>
          <p:cNvSpPr>
            <a:spLocks noGrp="true"/>
          </p:cNvSpPr>
          <p:nvPr>
            <p:ph idx="10" type="title"/>
          </p:nvPr>
        </p:nvSpPr>
        <p:spPr>
          <a:xfrm rot="0">
            <a:off x="581192" y="702155"/>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100000"/>
              </a:lnSpc>
              <a:spcBef>
                <a:spcPts val="0"/>
              </a:spcBef>
              <a:spcAft>
                <a:spcPts val="0"/>
              </a:spcAft>
              <a:buNone/>
            </a:pPr>
            <a:r>
              <a:rPr b="1" baseline="0" cap="all" dirty="0" i="0" lang="en-US" spc="0" strike="noStrike" sz="4000" u="none">
                <a:solidFill>
                  <a:schemeClr val="accent1"/>
                </a:solidFill>
                <a:latin typeface="Arial"/>
              </a:rPr>
              <a:t>Conclusion</a:t>
            </a:r>
            <a:endParaRPr b="1" baseline="0" cap="all" dirty="0" i="0" lang="en-US" spc="0" strike="noStrike" sz="4000" u="none">
              <a:solidFill>
                <a:schemeClr val="accent1"/>
              </a:solidFill>
              <a:latin typeface="Arial"/>
            </a:endParaRPr>
          </a:p>
        </p:txBody>
      </p:sp>
      <p:sp>
        <p:nvSpPr>
          <p:cNvPr id="3" name="文本框">
            <a:extLst>
              <a:ext uri="{3AED6472-4FA8-4C18-A319-15B482B46006}">
                <a16:creationId xmlns:a16="http://schemas.microsoft.com/office/drawing/2010/main" id="{23663682-018B-48DD-A0F1-64AA4C642F5E}"/>
              </a:ext>
            </a:extLst>
          </p:cNvPr>
          <p:cNvSpPr>
            <a:spLocks noGrp="true"/>
          </p:cNvSpPr>
          <p:nvPr>
            <p:ph idx="11" type="body"/>
          </p:nvPr>
        </p:nvSpPr>
        <p:spPr>
          <a:xfrm rot="0">
            <a:off x="581192" y="1302026"/>
            <a:ext cx="11029615" cy="4673324"/>
          </a:xfrm>
          <a:prstGeom prst="rect">
            <a:avLst/>
          </a:prstGeom>
          <a:noFill/>
          <a:ln cap="flat" w="12700">
            <a:noFill/>
            <a:prstDash val="solid"/>
            <a:miter lim="800000"/>
          </a:ln>
        </p:spPr>
        <p:txBody>
          <a:bodyPr anchor="ctr" bIns="45720" lIns="91440" rIns="91440" rtlCol="0" tIns="45720" vert="horz" wrap="square"/>
          <a:lstStyle/>
          <a:p>
            <a:pPr algn="l" indent="-305435" marL="305435">
              <a:lnSpc>
                <a:spcPct val="110000"/>
              </a:lnSpc>
              <a:spcBef>
                <a:spcPct val="20000"/>
              </a:spcBef>
              <a:spcAft>
                <a:spcPts val="600"/>
              </a:spcAft>
              <a:buClr>
                <a:schemeClr val="accent1"/>
              </a:buClr>
              <a:buSzPct val="92000"/>
              <a:buFont typeface="Wingdings 2"/>
              <a:buChar char=""/>
            </a:pPr>
            <a:r>
              <a:rPr b="0" baseline="0" cap="none" dirty="0" i="0" lang="en-US" spc="0" strike="noStrike" sz="2000" u="none">
                <a:solidFill>
                  <a:srgbClr val="0f0f0f"/>
                </a:solidFill>
                <a:latin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baseline="0" cap="none" dirty="0" i="0" lang="en-US" spc="0" strike="noStrike" sz="2000" u="none">
              <a:solidFill>
                <a:srgbClr val="0f0f0f"/>
              </a:solidFill>
              <a:latin typeface="Franklin Gothic Book"/>
            </a:endParaRPr>
          </a:p>
        </p:txBody>
      </p:sp>
      <p:sp>
        <p:nvSpPr>
          <p:cNvPr id="4" name="矩形">
            <a:extLst>
              <a:ext uri="{83D96C47-2B1D-4BA6-B94D-F19F7071D320}">
                <a16:creationId xmlns:a16="http://schemas.microsoft.com/office/drawing/2010/main" id="{E5ED7442-222B-4012-84E7-F77993B25DFB}"/>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1E9EB1EB-4013-4DE7-82D8-1A4E31DE1343}">
        <p14:creationId xmlns:p14="http://schemas.microsoft.com/office/powerpoint/2010/main" val="1712246187630"/>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bg>
      <p:bgPr>
        <a:solidFill>
          <a:schemeClr val="bg1"/>
        </a:solidFill>
        <a:effectLst/>
      </p:bgPr>
    </p:bg>
    <p:spTree>
      <p:nvGrpSpPr>
        <p:cNvPr id="1" name=""/>
        <p:cNvGrpSpPr/>
        <p:nvPr/>
      </p:nvGrpSpPr>
      <p:grpSpPr>
        <a:xfrm>
          <a:off x="0" y="0"/>
          <a:ext cx="0" cy="0"/>
          <a:chOff x="0" y="0"/>
          <a:chExt cx="0" cy="0"/>
        </a:xfrm>
      </p:grpSpPr>
      <p:sp>
        <p:nvSpPr>
          <p:cNvPr id="2" name="文本框">
            <a:extLst>
              <a:ext uri="{16B63171-FAF5-404B-8207-45200F46F5C4}">
                <a16:creationId xmlns:a16="http://schemas.microsoft.com/office/drawing/2010/main" id="{98F25B89-7741-4FD7-A54B-EBB64CC59E1E}"/>
              </a:ext>
            </a:extLst>
          </p:cNvPr>
          <p:cNvSpPr>
            <a:spLocks noGrp="true"/>
          </p:cNvSpPr>
          <p:nvPr>
            <p:ph idx="11" type="body"/>
          </p:nvPr>
        </p:nvSpPr>
        <p:spPr>
          <a:xfrm rot="0">
            <a:off x="581192" y="1302026"/>
            <a:ext cx="11029615" cy="4673324"/>
          </a:xfrm>
          <a:prstGeom prst="rect">
            <a:avLst/>
          </a:prstGeom>
          <a:noFill/>
          <a:ln cap="flat" w="12700">
            <a:noFill/>
            <a:prstDash val="solid"/>
            <a:miter lim="800000"/>
          </a:ln>
        </p:spPr>
        <p:txBody>
          <a:bodyPr anchor="ctr" bIns="45720" lIns="91440" rIns="91440" rtlCol="0" tIns="45720" vert="horz" wrap="square"/>
          <a:lstStyle/>
          <a:p>
            <a:pPr algn="l" indent="0" marL="0">
              <a:lnSpc>
                <a:spcPct val="110000"/>
              </a:lnSpc>
              <a:spcBef>
                <a:spcPct val="20000"/>
              </a:spcBef>
              <a:spcAft>
                <a:spcPts val="600"/>
              </a:spcAft>
              <a:buNone/>
            </a:pPr>
            <a:r>
              <a:rPr b="1" baseline="0" cap="none" dirty="0" i="0" lang="en-US" spc="0" strike="noStrike" sz="2000" u="none">
                <a:solidFill>
                  <a:srgbClr val="404040"/>
                </a:solidFill>
                <a:latin typeface="Franklin Gothic Book"/>
              </a:rPr>
              <a:t/>
            </a:r>
          </a:p>
          <a:p>
            <a:pPr algn="l" indent="-305435" marL="305435">
              <a:lnSpc>
                <a:spcPct val="110000"/>
              </a:lnSpc>
              <a:spcBef>
                <a:spcPct val="20000"/>
              </a:spcBef>
              <a:spcAft>
                <a:spcPts val="600"/>
              </a:spcAft>
              <a:buClr>
                <a:schemeClr val="accent1"/>
              </a:buClr>
              <a:buSzPct val="92000"/>
              <a:buFont typeface="Wingdings 2"/>
              <a:buChar char=""/>
            </a:pPr>
            <a:r>
              <a:rPr b="0" baseline="0" cap="none" dirty="0" i="0" lang="en-US" spc="0" strike="noStrike" sz="2000" u="none">
                <a:solidFill>
                  <a:srgbClr val="404040"/>
                </a:solidFill>
                <a:latin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p>
          <a:p>
            <a:pPr algn="l" indent="-305435" marL="305435">
              <a:lnSpc>
                <a:spcPct val="110000"/>
              </a:lnSpc>
              <a:spcBef>
                <a:spcPct val="20000"/>
              </a:spcBef>
              <a:spcAft>
                <a:spcPts val="600"/>
              </a:spcAft>
              <a:buClr>
                <a:schemeClr val="accent1"/>
              </a:buClr>
              <a:buSzPct val="92000"/>
              <a:buFont typeface="Wingdings 2"/>
              <a:buChar char=""/>
            </a:pPr>
            <a:r>
              <a:rPr b="0" baseline="0" cap="none" dirty="0" i="0" lang="zh-CN" spc="0" strike="noStrike" sz="1700" u="none">
                <a:solidFill>
                  <a:srgbClr val="404040"/>
                </a:solidFill>
                <a:latin typeface="Franklin Gothic Book"/>
              </a:rPr>
              <a:t/>
            </a:r>
            <a:endParaRPr b="0" baseline="0" cap="none" dirty="0" i="0" lang="zh-CN" spc="0" strike="noStrike" sz="1700" u="none">
              <a:solidFill>
                <a:srgbClr val="404040"/>
              </a:solidFill>
              <a:latin typeface="Franklin Gothic Book"/>
            </a:endParaRPr>
          </a:p>
        </p:txBody>
      </p:sp>
      <p:sp>
        <p:nvSpPr>
          <p:cNvPr id="3" name="矩形">
            <a:extLst>
              <a:ext uri="{EE1B3551-8D5C-4DAC-BF81-9A3C2C52AAD0}">
                <a16:creationId xmlns:a16="http://schemas.microsoft.com/office/drawing/2010/main" id="{4D960C51-40BA-4ED3-AA80-9E9FE5585612}"/>
              </a:ext>
            </a:extLst>
          </p:cNvPr>
          <p:cNvSpPr/>
          <p:nvPr/>
        </p:nvSpPr>
        <p:spPr>
          <a:xfrm rot="0">
            <a:off x="535670" y="844659"/>
            <a:ext cx="11029616" cy="530296"/>
          </a:xfrm>
          <a:prstGeom prst="rect">
            <a:avLst/>
          </a:prstGeom>
          <a:noFill/>
          <a:ln cap="flat" w="12700">
            <a:noFill/>
            <a:prstDash val="solid"/>
            <a:miter lim="800000"/>
          </a:ln>
        </p:spPr>
        <p:txBody>
          <a:bodyPr anchor="b" bIns="45720" lIns="91440" rIns="91440" rtlCol="0" tIns="45720" vert="horz" wrap="square"/>
          <a:lstStyle/>
          <a:p>
            <a:pPr algn="l" indent="0" marL="0">
              <a:lnSpc>
                <a:spcPct val="80000"/>
              </a:lnSpc>
              <a:spcBef>
                <a:spcPts val="0"/>
              </a:spcBef>
              <a:spcAft>
                <a:spcPts val="0"/>
              </a:spcAft>
              <a:buNone/>
            </a:pPr>
            <a:r>
              <a:rPr b="1" baseline="0" cap="all" dirty="0" i="0" lang="en-US" spc="0" strike="noStrike" sz="3300" u="none">
                <a:solidFill>
                  <a:schemeClr val="accent1"/>
                </a:solidFill>
                <a:latin typeface="Arial"/>
              </a:rPr>
              <a:t>Future scope</a:t>
            </a:r>
            <a:endParaRPr b="1" baseline="0" cap="all" dirty="0" i="0" lang="en-US" spc="0" strike="noStrike" sz="3300" u="none">
              <a:solidFill>
                <a:schemeClr val="accent1"/>
              </a:solidFill>
              <a:latin typeface="Arial"/>
            </a:endParaRPr>
          </a:p>
        </p:txBody>
      </p:sp>
      <p:sp>
        <p:nvSpPr>
          <p:cNvPr id="4" name="矩形">
            <a:extLst>
              <a:ext uri="{DEAE4135-43F6-4E03-9593-0AB19BBDAABC}">
                <a16:creationId xmlns:a16="http://schemas.microsoft.com/office/drawing/2010/main" id="{E3ECC3DE-5C86-4F9B-84CC-E1418FA910EC}"/>
              </a:ext>
            </a:extLst>
          </p:cNvPr>
          <p:cNvSpPr/>
          <p:nvPr/>
        </p:nvSpPr>
        <p:spPr>
          <a:xfrm rot="107965">
            <a:off x="9061729" y="6440086"/>
            <a:ext cx="2708922" cy="303358"/>
          </a:xfrm>
          <a:prstGeom prst="rect">
            <a:avLst/>
          </a:prstGeom>
          <a:solidFill>
            <a:srgbClr val="ffffff"/>
          </a:solidFill>
          <a:ln cap="flat" w="12700">
            <a:solidFill>
              <a:srgbClr val="000000"/>
            </a:solidFill>
            <a:prstDash val="solid"/>
            <a:miter lim="800000"/>
          </a:ln>
        </p:spPr>
      </p:sp>
    </p:spTree>
    <p:extLst>
      <p:ext uri="{89FF8376-3D5C-4AC7-A2D1-F823325674B5}">
        <p14:creationId xmlns:p14="http://schemas.microsoft.com/office/powerpoint/2010/main" val="1712246187632"/>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rotWithShape="1"/>
        <a:gradFill rotWithShape="1"/>
      </a:fillStyleLst>
      <a:lnStyleLst>
        <a:ln/>
        <a:ln/>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radFill rotWithShape="1"/>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rotWithShape="1"/>
        <a:gradFill rotWithShape="1"/>
      </a:fillStyleLst>
      <a:lnStyleLst>
        <a:ln/>
        <a:ln/>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radFill rotWithShape="1"/>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2024-04-04T08:54:03Z</dcterms:created>
  <dcterms:modified xsi:type="dcterms:W3CDTF">2024-04-04T08:55:23Z</dcterms:modified>
</cp:coreProperties>
</file>