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322" r:id="rId3"/>
    <p:sldId id="259" r:id="rId4"/>
    <p:sldId id="327" r:id="rId5"/>
    <p:sldId id="296" r:id="rId6"/>
    <p:sldId id="324" r:id="rId7"/>
    <p:sldId id="302" r:id="rId8"/>
    <p:sldId id="273" r:id="rId9"/>
    <p:sldId id="303" r:id="rId10"/>
    <p:sldId id="318" r:id="rId11"/>
    <p:sldId id="325" r:id="rId12"/>
    <p:sldId id="321" r:id="rId13"/>
    <p:sldId id="326" r:id="rId14"/>
    <p:sldId id="306" r:id="rId15"/>
    <p:sldId id="310" r:id="rId16"/>
    <p:sldId id="320" r:id="rId17"/>
    <p:sldId id="309" r:id="rId18"/>
    <p:sldId id="317" r:id="rId19"/>
    <p:sldId id="278" r:id="rId20"/>
  </p:sldIdLst>
  <p:sldSz cx="9144000" cy="5143500" type="screen16x9"/>
  <p:notesSz cx="6858000" cy="9144000"/>
  <p:embeddedFontLst>
    <p:embeddedFont>
      <p:font typeface="Source Sans Pro" panose="020B0604020202020204" charset="0"/>
      <p:regular r:id="rId22"/>
      <p:bold r:id="rId23"/>
      <p:italic r:id="rId24"/>
      <p:boldItalic r:id="rId25"/>
    </p:embeddedFont>
    <p:embeddedFont>
      <p:font typeface="Oswald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167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284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697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409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478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147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485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8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501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513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93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727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81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-1778005" y="232229"/>
            <a:ext cx="9053361" cy="1591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PARKING MANAGEMENT SYSTEM</a:t>
            </a:r>
            <a:endParaRPr sz="28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2808514"/>
            <a:ext cx="35632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spc="110" dirty="0">
                <a:solidFill>
                  <a:schemeClr val="bg1"/>
                </a:solidFill>
                <a:latin typeface="Times New Roman" panose="02020603050405020304" pitchFamily="18" charset="0"/>
                <a:ea typeface="Roboto Slab Light"/>
                <a:cs typeface="Times New Roman" panose="02020603050405020304" pitchFamily="18" charset="0"/>
                <a:sym typeface="Roboto Slab Light"/>
              </a:rPr>
              <a:t>A project submitted in partial fulfilment of the requirements for BACHELOR IN INFORMATION TECHNOLOGY (BIT) </a:t>
            </a:r>
            <a:r>
              <a:rPr lang="en-US" sz="1600" spc="110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Slab Light"/>
                <a:cs typeface="Times New Roman" panose="02020603050405020304" pitchFamily="18" charset="0"/>
                <a:sym typeface="Roboto Slab Light"/>
              </a:rPr>
              <a:t>1st </a:t>
            </a:r>
            <a:r>
              <a:rPr lang="en-US" sz="1600" spc="110" dirty="0">
                <a:solidFill>
                  <a:schemeClr val="bg1"/>
                </a:solidFill>
                <a:latin typeface="Times New Roman" panose="02020603050405020304" pitchFamily="18" charset="0"/>
                <a:ea typeface="Roboto Slab Light"/>
                <a:cs typeface="Times New Roman" panose="02020603050405020304" pitchFamily="18" charset="0"/>
                <a:sym typeface="Roboto Slab Light"/>
              </a:rPr>
              <a:t>SEMESTER Of Purbanchal University, Biratnagar, Nepal</a:t>
            </a:r>
          </a:p>
          <a:p>
            <a:endParaRPr lang="en-US" dirty="0"/>
          </a:p>
        </p:txBody>
      </p:sp>
      <p:pic>
        <p:nvPicPr>
          <p:cNvPr id="3" name="Picture 2" descr="File:&lt;strong&gt;Parking&lt;/strong&gt; allowed.png - Traffic Manager: President Edi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00" y="617868"/>
            <a:ext cx="712465" cy="7101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02879" y="3610832"/>
            <a:ext cx="23585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Romiya Dangol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Samira Shahi</a:t>
            </a:r>
          </a:p>
          <a:p>
            <a:endParaRPr lang="en-US" sz="1600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1352747" y="2700788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2" name="Google Shape;742;p38"/>
          <p:cNvSpPr txBox="1">
            <a:spLocks noGrp="1"/>
          </p:cNvSpPr>
          <p:nvPr>
            <p:ph type="subTitle" idx="1"/>
          </p:nvPr>
        </p:nvSpPr>
        <p:spPr>
          <a:xfrm>
            <a:off x="2215662" y="3860588"/>
            <a:ext cx="5308379" cy="983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application?</a:t>
            </a:r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swald"/>
              </a:rPr>
              <a:t>4</a:t>
            </a:r>
            <a:endParaRPr sz="14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43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815738" y="12915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583140" y="1160061"/>
            <a:ext cx="52543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1600" dirty="0" smtClean="0"/>
              <a:t>User friendly</a:t>
            </a:r>
          </a:p>
          <a:p>
            <a:pPr lvl="0"/>
            <a:endParaRPr lang="en-US" sz="16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 smtClean="0"/>
              <a:t>More efficient</a:t>
            </a:r>
          </a:p>
          <a:p>
            <a:pPr lvl="0"/>
            <a:endParaRPr lang="en-US" sz="16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 smtClean="0"/>
              <a:t>Maintains record </a:t>
            </a:r>
            <a:r>
              <a:rPr lang="en-US" sz="1600" smtClean="0"/>
              <a:t>in short </a:t>
            </a:r>
            <a:r>
              <a:rPr lang="en-US" sz="1600" dirty="0" smtClean="0"/>
              <a:t>period of time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 smtClean="0"/>
              <a:t>Determines the parking area is full </a:t>
            </a:r>
            <a:r>
              <a:rPr lang="en-US" sz="1600" dirty="0" err="1" smtClean="0"/>
              <a:t>orr</a:t>
            </a:r>
            <a:r>
              <a:rPr lang="en-US" sz="1600" dirty="0" smtClean="0"/>
              <a:t> not.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412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1352747" y="2700788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2" name="Google Shape;742;p38"/>
          <p:cNvSpPr txBox="1">
            <a:spLocks noGrp="1"/>
          </p:cNvSpPr>
          <p:nvPr>
            <p:ph type="subTitle" idx="1"/>
          </p:nvPr>
        </p:nvSpPr>
        <p:spPr>
          <a:xfrm>
            <a:off x="2215662" y="3860588"/>
            <a:ext cx="5308379" cy="983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swald"/>
              </a:rPr>
              <a:t>5</a:t>
            </a:r>
            <a:endParaRPr sz="14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57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6" name="Picture 5" descr="Untitled Diagram.drawio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09" y="0"/>
            <a:ext cx="7643408" cy="42806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1047628" y="2896461"/>
            <a:ext cx="6435379" cy="10631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aterfall model and usercase diagram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501394" y="3919057"/>
            <a:ext cx="7191828" cy="907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swald"/>
              </a:rPr>
              <a:t>6</a:t>
            </a:r>
            <a:endParaRPr sz="14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5860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307074" y="249177"/>
            <a:ext cx="2810433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</a:t>
            </a:r>
            <a:r>
              <a:rPr lang="en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pic>
        <p:nvPicPr>
          <p:cNvPr id="3" name="Picture 2" descr="🎉 History of &lt;strong&gt;waterfall model&lt;/strong&gt;. &lt;strong&gt;Waterfall Model&lt;/strong&gt; in Software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9" y="1138137"/>
            <a:ext cx="7341098" cy="26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57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307074" y="249177"/>
            <a:ext cx="2810433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diagram</a:t>
            </a:r>
            <a:endParaRPr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5" name="Picture 4" descr="use case diagram.drawio (2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9370" y="88710"/>
            <a:ext cx="5744003" cy="437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51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1818030" y="2792314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Result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740229" y="4071256"/>
            <a:ext cx="7191828" cy="907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we came to when we completed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594146" y="387346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swald"/>
              </a:rPr>
              <a:t>7</a:t>
            </a:r>
            <a:endParaRPr sz="14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64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conclude</a:t>
            </a:r>
            <a:endParaRPr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355601" y="1458686"/>
            <a:ext cx="7750628" cy="2227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10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context of Nepal the proper parking management has been a issue 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which our project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Roboto Slab"/>
              </a:rPr>
              <a:t>PARKING MANAGEMENT SYSTEM”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to overcome such shortcoming. With the usability of our application, this issue can be properly managed.</a:t>
            </a:r>
          </a:p>
          <a:p>
            <a:pPr marL="0" lvl="0" indent="0">
              <a:spcBef>
                <a:spcPts val="0"/>
              </a:spcBef>
              <a:buSzPts val="1100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SzPts val="110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the project we have solved majority of our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(enhancing user experience, maintaining proper records, booking system).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5293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en" sz="10000" dirty="0"/>
              <a:t>!</a:t>
            </a:r>
            <a:endParaRPr sz="10000" dirty="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Topics:</a:t>
            </a:r>
            <a:endParaRPr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355601" y="1458686"/>
            <a:ext cx="7750628" cy="2227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1100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spcBef>
                <a:spcPts val="0"/>
              </a:spcBef>
              <a:buSzPts val="1100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spcBef>
                <a:spcPts val="0"/>
              </a:spcBef>
              <a:buSzPts val="1100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>
              <a:spcBef>
                <a:spcPts val="0"/>
              </a:spcBef>
              <a:buSzPts val="1100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marL="285750" indent="-285750">
              <a:spcBef>
                <a:spcPts val="0"/>
              </a:spcBef>
              <a:buSzPts val="1100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</a:t>
            </a:r>
          </a:p>
          <a:p>
            <a:pPr marL="285750" indent="-285750">
              <a:spcBef>
                <a:spcPts val="0"/>
              </a:spcBef>
              <a:buSzPts val="1100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 and User case diagram </a:t>
            </a:r>
          </a:p>
          <a:p>
            <a:pPr marL="285750" indent="-285750">
              <a:spcBef>
                <a:spcPts val="0"/>
              </a:spcBef>
              <a:buSzPts val="1100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spcBef>
                <a:spcPts val="0"/>
              </a:spcBef>
              <a:buSzPts val="1100"/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SzPts val="1100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4556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469007" y="2622575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Parking management system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076520" y="3782375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about the project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0" b="1" dirty="0">
                <a:solidFill>
                  <a:schemeClr val="accent2"/>
                </a:solidFill>
                <a:latin typeface="Times New Roman" panose="02020603050405020304" pitchFamily="18" charset="0"/>
                <a:ea typeface="Oswald"/>
                <a:cs typeface="Times New Roman" panose="02020603050405020304" pitchFamily="18" charset="0"/>
                <a:sym typeface="Oswald"/>
              </a:rPr>
              <a:t>1</a:t>
            </a:r>
            <a:endParaRPr sz="14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-1212263" y="636452"/>
            <a:ext cx="7114107" cy="45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our application: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379828" y="1062110"/>
            <a:ext cx="776536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 is based on the concept of managing parking area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record, Book parking slots and generate receipt.</a:t>
            </a:r>
          </a:p>
          <a:p>
            <a:pPr lvl="0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easy and time-efficient way of storing and retrieving recorded 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track entry and exit of vehicle, maintain the list and will determine the cost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contains limited features, but the essential one.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202125" y="2650953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542336" y="3810753"/>
            <a:ext cx="7191828" cy="907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issue does people have right now and 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our software overcome this issue to people user </a:t>
            </a:r>
          </a:p>
          <a:p>
            <a:pPr marL="0" lv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swald"/>
              </a:rPr>
              <a:t>2</a:t>
            </a:r>
            <a:endParaRPr sz="14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9416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774795" y="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605639" y="865925"/>
            <a:ext cx="7951136" cy="3310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1600" dirty="0"/>
              <a:t>Without too many distinctions, the</a:t>
            </a:r>
            <a:r>
              <a:rPr lang="en-US" sz="1600" b="1" dirty="0"/>
              <a:t> “parking war” is a dramatic scene of everyday </a:t>
            </a:r>
            <a:r>
              <a:rPr lang="en-US" sz="1600" b="1" dirty="0" err="1" smtClean="0"/>
              <a:t>life.</a:t>
            </a:r>
            <a:r>
              <a:rPr lang="en-US" sz="1600" dirty="0" err="1" smtClean="0"/>
              <a:t>The</a:t>
            </a:r>
            <a:r>
              <a:rPr lang="en-US" sz="1600" dirty="0" smtClean="0"/>
              <a:t> </a:t>
            </a:r>
            <a:r>
              <a:rPr lang="en-US" sz="1600" dirty="0"/>
              <a:t>problem faced by the people during parking process is inevitable. Some of the problems are: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No idea about the parking space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No backup if the receipt is lost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Time consuming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More manual work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Overcharged parking fees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8878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1352747" y="2700788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2" name="Google Shape;742;p38"/>
          <p:cNvSpPr txBox="1">
            <a:spLocks noGrp="1"/>
          </p:cNvSpPr>
          <p:nvPr>
            <p:ph type="subTitle" idx="1"/>
          </p:nvPr>
        </p:nvSpPr>
        <p:spPr>
          <a:xfrm>
            <a:off x="2215662" y="3860588"/>
            <a:ext cx="5308379" cy="983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our goal of this application?</a:t>
            </a:r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swald"/>
              </a:rPr>
              <a:t>3</a:t>
            </a:r>
            <a:endParaRPr sz="14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2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106185" y="1227868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manual labor and energy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4056317" y="1108237"/>
            <a:ext cx="2364664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time and increase efficiency of the current Parking Management System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211580" y="2895601"/>
            <a:ext cx="3268980" cy="93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all the details about vehicles, parking slots, customers, parking fees, duration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5773915" y="2801927"/>
            <a:ext cx="3230795" cy="1330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receipt including customer’s name, details of vehicles and parking fees.</a:t>
            </a:r>
          </a:p>
        </p:txBody>
      </p:sp>
      <p:sp>
        <p:nvSpPr>
          <p:cNvPr id="639" name="Google Shape;639;p30"/>
          <p:cNvSpPr/>
          <p:nvPr/>
        </p:nvSpPr>
        <p:spPr>
          <a:xfrm>
            <a:off x="670270" y="3146258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32" name="Google Shape;1240;p48"/>
          <p:cNvSpPr/>
          <p:nvPr/>
        </p:nvSpPr>
        <p:spPr>
          <a:xfrm>
            <a:off x="618750" y="1387445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644;p30"/>
          <p:cNvGrpSpPr/>
          <p:nvPr/>
        </p:nvGrpSpPr>
        <p:grpSpPr>
          <a:xfrm>
            <a:off x="3559451" y="1379752"/>
            <a:ext cx="394325" cy="347673"/>
            <a:chOff x="5275975" y="4344850"/>
            <a:chExt cx="470150" cy="398125"/>
          </a:xfrm>
        </p:grpSpPr>
        <p:sp>
          <p:nvSpPr>
            <p:cNvPr id="34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25;p48"/>
          <p:cNvGrpSpPr/>
          <p:nvPr/>
        </p:nvGrpSpPr>
        <p:grpSpPr>
          <a:xfrm>
            <a:off x="5172000" y="3030520"/>
            <a:ext cx="347107" cy="438984"/>
            <a:chOff x="584925" y="238125"/>
            <a:chExt cx="415200" cy="5251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8" name="Google Shape;102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2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2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2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3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1039;p48"/>
          <p:cNvSpPr/>
          <p:nvPr/>
        </p:nvSpPr>
        <p:spPr>
          <a:xfrm>
            <a:off x="6462186" y="1387445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6728246" y="1332894"/>
            <a:ext cx="210457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let customers make bookings for parking.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4" name="AutoShape 2" descr="Pin on Free Printable Signs"/>
          <p:cNvSpPr>
            <a:spLocks noChangeAspect="1" noChangeArrowheads="1"/>
          </p:cNvSpPr>
          <p:nvPr/>
        </p:nvSpPr>
        <p:spPr bwMode="auto">
          <a:xfrm>
            <a:off x="1113518" y="469447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1" y="943429"/>
            <a:ext cx="4332515" cy="27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58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428</Words>
  <Application>Microsoft Office PowerPoint</Application>
  <PresentationFormat>On-screen Show (16:9)</PresentationFormat>
  <Paragraphs>86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Roboto Slab Light</vt:lpstr>
      <vt:lpstr>Roboto Slab</vt:lpstr>
      <vt:lpstr>Source Sans Pro</vt:lpstr>
      <vt:lpstr>Times New Roman</vt:lpstr>
      <vt:lpstr>Arial</vt:lpstr>
      <vt:lpstr>Oswald</vt:lpstr>
      <vt:lpstr>Quince template</vt:lpstr>
      <vt:lpstr>PARKING MANAGEMENT SYSTEM</vt:lpstr>
      <vt:lpstr>Topics:</vt:lpstr>
      <vt:lpstr>Parking management system</vt:lpstr>
      <vt:lpstr>Introduction to our application:</vt:lpstr>
      <vt:lpstr>Problem Statement</vt:lpstr>
      <vt:lpstr>Problem statement</vt:lpstr>
      <vt:lpstr>Objectives </vt:lpstr>
      <vt:lpstr>Main  objectives</vt:lpstr>
      <vt:lpstr>PowerPoint Presentation</vt:lpstr>
      <vt:lpstr>Scope </vt:lpstr>
      <vt:lpstr>Scope</vt:lpstr>
      <vt:lpstr>System flow </vt:lpstr>
      <vt:lpstr>PowerPoint Presentation</vt:lpstr>
      <vt:lpstr>Waterfall model and usercase diagram</vt:lpstr>
      <vt:lpstr>Waterfall model</vt:lpstr>
      <vt:lpstr>User case diagram</vt:lpstr>
      <vt:lpstr>Conclusion and Result</vt:lpstr>
      <vt:lpstr>To conclude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ACER</dc:creator>
  <cp:lastModifiedBy>ACER</cp:lastModifiedBy>
  <cp:revision>139</cp:revision>
  <dcterms:modified xsi:type="dcterms:W3CDTF">2022-02-20T00:38:28Z</dcterms:modified>
</cp:coreProperties>
</file>