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447A97-6CF5-4AFF-9C25-EBA63D7E72B2}">
  <a:tblStyle styleId="{09447A97-6CF5-4AFF-9C25-EBA63D7E7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354613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354613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3ba0fb1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3ba0fb1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c354613d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c354613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354613d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354613d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354613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354613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3ba0fb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3ba0fb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354613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354613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3ba0fb1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3ba0fb1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Amogus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1973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HSE Data Science Hack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58950" y="495932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-133875" y="-13387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4"/>
          <p:cNvGraphicFramePr/>
          <p:nvPr/>
        </p:nvGraphicFramePr>
        <p:xfrm>
          <a:off x="225025" y="12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{09447A97-6CF5-4AFF-9C25-EBA63D7E72B2}</a:tableStyleId>
              </a:tblPr>
              <a:tblGrid>
                <a:gridCol w="4454775"/>
                <a:gridCol w="3412025"/>
              </a:tblGrid>
              <a:tr h="3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Настройка стоп - слов под датасет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4"/>
          <p:cNvSpPr txBox="1"/>
          <p:nvPr>
            <p:ph type="title"/>
          </p:nvPr>
        </p:nvSpPr>
        <p:spPr>
          <a:xfrm>
            <a:off x="160775" y="55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EDA. Работа с текстом.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133875" y="-13387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58950" y="495932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50" y="1582625"/>
            <a:ext cx="3021342" cy="308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575" y="1582625"/>
            <a:ext cx="3106675" cy="30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5"/>
          <p:cNvGraphicFramePr/>
          <p:nvPr/>
        </p:nvGraphicFramePr>
        <p:xfrm>
          <a:off x="3571350" y="163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{09447A97-6CF5-4AFF-9C25-EBA63D7E72B2}</a:tableStyleId>
              </a:tblPr>
              <a:tblGrid>
                <a:gridCol w="2424000"/>
                <a:gridCol w="2936275"/>
              </a:tblGrid>
              <a:tr h="29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>
            <p:ph type="title"/>
          </p:nvPr>
        </p:nvSpPr>
        <p:spPr>
          <a:xfrm>
            <a:off x="225025" y="61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EDA. Работа с выбросами  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-133875" y="-13387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-58950" y="495932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1275550"/>
            <a:ext cx="5162887" cy="34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Препроцессинг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Используем разные датасеты для предсказания сентимента и категории отзыва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сентимента удаляем дубликаты, отзывы с неопределенной категорией, а также отзывы, у которых для одного отзыва несколько сентиментов. 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После всех преобразований получилось 5943 наблюдений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категорий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удаляем дубликаты, отзывы с неопределенной категорией. Преобразуем две категории в столбец с одной категорией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После всех преобразований получилось 8662 наблюдений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-133875" y="-13387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-58950" y="495932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идея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Предобработка комментариев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Работа с дубликатами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Baseline: CatBoost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Различные вариации CatBoost + Optuna и эмбендингов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Основные модели: предобученный Bert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Раздельные модели для sentiment и category, а также совместная модель для двух таргетов.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Композиция моделей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-133875" y="-13387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-58950" y="495932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Предсказание категории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LaBSE с двумя головами - для мультикласс категории и сентимента.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Поля категория1 и категория2 преобразовывались в вектор  с индикаторами принадлежности каждому из классов.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дубликатов с разными таргетами вектора объединялись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5 эпох файнтюнинга, lr=5e-5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Hidden state с последних 4 слоев энкодера в качестве признаков для классификационных голов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-133875" y="-13387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58950" y="4959325"/>
            <a:ext cx="93123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25" y="3571200"/>
            <a:ext cx="6225625" cy="8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 обучения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412" y="1853850"/>
            <a:ext cx="5661174" cy="29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ROC - AUC</a:t>
            </a:r>
            <a:endParaRPr/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952500" y="200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{09447A97-6CF5-4AFF-9C25-EBA63D7E72B2}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Модель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Sentiment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Category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CatBoost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CatBoost + TFiDF sentiment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CatBoost word2vec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0.97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Bert with 2 losses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0.94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0.87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