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58" r:id="rId4"/>
    <p:sldId id="264" r:id="rId5"/>
    <p:sldId id="262" r:id="rId6"/>
    <p:sldId id="259" r:id="rId7"/>
    <p:sldId id="268" r:id="rId8"/>
    <p:sldId id="271" r:id="rId9"/>
    <p:sldId id="272" r:id="rId10"/>
    <p:sldId id="270" r:id="rId11"/>
    <p:sldId id="273" r:id="rId12"/>
    <p:sldId id="261" r:id="rId13"/>
    <p:sldId id="274" r:id="rId14"/>
    <p:sldId id="265" r:id="rId15"/>
    <p:sldId id="26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7BEBD8"/>
    <a:srgbClr val="8335E5"/>
    <a:srgbClr val="6B8DE1"/>
    <a:srgbClr val="6C92E1"/>
    <a:srgbClr val="6313DC"/>
    <a:srgbClr val="1E3ADA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686" y="82"/>
      </p:cViewPr>
      <p:guideLst>
        <p:guide orient="horz" pos="2047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Глобальные</a:t>
            </a:r>
            <a:r>
              <a:rPr lang="ru-RU" baseline="0" dirty="0" smtClean="0"/>
              <a:t> проблемы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Образование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E-4992-95F0-1DE4ED95A3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Безработица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6E-4992-95F0-1DE4ED95A3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Здравоохранение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E-4992-95F0-1DE4ED95A35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Политика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6E-4992-95F0-1DE4ED95A35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Коррупция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E-4992-95F0-1DE4ED95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4610104"/>
        <c:axId val="394611416"/>
      </c:barChart>
      <c:catAx>
        <c:axId val="39461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1416"/>
        <c:crosses val="autoZero"/>
        <c:auto val="1"/>
        <c:lblAlgn val="ctr"/>
        <c:lblOffset val="100"/>
        <c:noMultiLvlLbl val="0"/>
      </c:catAx>
      <c:valAx>
        <c:axId val="39461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010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14.05.2020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14.05.2020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5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25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32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4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0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4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14.05.2020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fif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431295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Социальная сеть для 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развития</a:t>
            </a:r>
            <a:endParaRPr lang="ru-RU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pic>
        <p:nvPicPr>
          <p:cNvPr id="21" name="Picture 2" descr="https://myitschool.ru/is/Temp/6de8160f1fd025b6fa336272db8d42b4/SAMSUNG_IT_Academy_Logo_RU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78" y="478302"/>
            <a:ext cx="2101990" cy="7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7" y="514645"/>
            <a:ext cx="702194" cy="7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76243" y="5372392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6393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9466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59531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FA2AAAB-9916-414B-A28E-0F90A9A3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08673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Alembic</a:t>
            </a: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5826" y="1816884"/>
            <a:ext cx="3836174" cy="5053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6" y="1335544"/>
            <a:ext cx="1986023" cy="1986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24" y="4219375"/>
            <a:ext cx="2655962" cy="2655962"/>
          </a:xfrm>
          <a:prstGeom prst="rect">
            <a:avLst/>
          </a:prstGeom>
        </p:spPr>
      </p:pic>
      <p:sp>
        <p:nvSpPr>
          <p:cNvPr id="28" name="Ромб 27">
            <a:extLst>
              <a:ext uri="{FF2B5EF4-FFF2-40B4-BE49-F238E27FC236}">
                <a16:creationId xmlns:a16="http://schemas.microsoft.com/office/drawing/2014/main" id="{7381A731-66EF-4CDC-94CA-BB0DA3E7292C}"/>
              </a:ext>
            </a:extLst>
          </p:cNvPr>
          <p:cNvSpPr/>
          <p:nvPr/>
        </p:nvSpPr>
        <p:spPr>
          <a:xfrm>
            <a:off x="9112202" y="3731774"/>
            <a:ext cx="844505" cy="844505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28505" y="3909005"/>
              <a:ext cx="598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dirty="0" smtClean="0">
                  <a:solidFill>
                    <a:schemeClr val="bg1"/>
                  </a:solidFill>
                </a:rPr>
                <a:t>АННА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458359" y="4501642"/>
              <a:ext cx="136319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Анна,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что там по уведомлениям?</a:t>
              </a: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2673" y="4207002"/>
              <a:ext cx="1260332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Анют,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сколько моих подруг уже вышло замуж?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264636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Ань,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прочитай новые сообщения</a:t>
              </a: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Голосовой помощник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66666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Анька, 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пора развиваться!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поможет вам узнать, что там нового у людей</a:t>
              </a: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может прочитать и отправить сообщения</a:t>
              </a: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738664"/>
            <a:chOff x="7999616" y="5542207"/>
            <a:chExt cx="3067397" cy="738664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анализирует ваши данные и выдаёт нужный ответ</a:t>
              </a: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5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n-US" dirty="0" err="1" smtClean="0"/>
              <a:t>NeoFeatures</a:t>
            </a:r>
            <a:endParaRPr lang="ru-RU" dirty="0"/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0321068">
            <a:off x="-413618" y="388051"/>
            <a:ext cx="5969881" cy="8075322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grpSp>
        <p:nvGrpSpPr>
          <p:cNvPr id="44" name="Группа 4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7771703">
            <a:off x="6243542" y="-1681113"/>
            <a:ext cx="5813863" cy="7864280"/>
            <a:chOff x="4855953" y="-2833465"/>
            <a:chExt cx="8948964" cy="12105059"/>
          </a:xfrm>
        </p:grpSpPr>
        <p:sp>
          <p:nvSpPr>
            <p:cNvPr id="4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57" y="2251027"/>
            <a:ext cx="2464641" cy="43493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291" y="570141"/>
            <a:ext cx="4911152" cy="315988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73252" y="5588243"/>
            <a:ext cx="357284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1800" b="1" dirty="0" smtClean="0">
                <a:latin typeface="Segoe UI" panose="020B0502040204020203" pitchFamily="34" charset="0"/>
              </a:rPr>
              <a:t>Чем больше </a:t>
            </a:r>
            <a:r>
              <a:rPr lang="ru-RU" sz="1800" b="1" dirty="0" err="1" smtClean="0">
                <a:latin typeface="Segoe UI" panose="020B0502040204020203" pitchFamily="34" charset="0"/>
              </a:rPr>
              <a:t>фич</a:t>
            </a:r>
            <a:r>
              <a:rPr lang="ru-RU" sz="1800" b="1" dirty="0" smtClean="0">
                <a:latin typeface="Segoe UI" panose="020B0502040204020203" pitchFamily="34" charset="0"/>
              </a:rPr>
              <a:t> – тем лучше пользователю</a:t>
            </a:r>
            <a:endParaRPr lang="ru-RU" sz="1800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3900" y="843275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i="0" dirty="0"/>
              <a:t>Samsung, </a:t>
            </a:r>
            <a:r>
              <a:rPr lang="ru-RU" i="0" dirty="0"/>
              <a:t>Яндекс, </a:t>
            </a:r>
            <a:r>
              <a:rPr lang="en-US" i="0" dirty="0"/>
              <a:t>IT </a:t>
            </a:r>
            <a:r>
              <a:rPr lang="en-US" i="0" dirty="0" smtClean="0"/>
              <a:t>hub</a:t>
            </a:r>
            <a:r>
              <a:rPr lang="ru-RU" i="0" dirty="0"/>
              <a:t> </a:t>
            </a:r>
            <a:r>
              <a:rPr lang="ru-RU" i="0" dirty="0" smtClean="0"/>
              <a:t>и другие…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 smtClean="0"/>
              <a:t>Благодарности</a:t>
            </a:r>
            <a:endParaRPr lang="ru-RU" sz="320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B3EC4CB-798F-453D-AF8C-01994893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65" y="2436144"/>
            <a:ext cx="1093453" cy="8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749236" y="276056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541405" y="1878809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9" y="3042349"/>
            <a:ext cx="952652" cy="1206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166662" y="4501131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Павел</a:t>
            </a:r>
            <a:endParaRPr lang="ru-RU" sz="2000" dirty="0"/>
          </a:p>
        </p:txBody>
      </p:sp>
      <p:sp>
        <p:nvSpPr>
          <p:cNvPr id="24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929264" y="4753642"/>
            <a:ext cx="126229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Валерьевич</a:t>
            </a:r>
            <a:endParaRPr lang="ru-RU" sz="2000" dirty="0"/>
          </a:p>
        </p:txBody>
      </p:sp>
      <p:sp>
        <p:nvSpPr>
          <p:cNvPr id="27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4432422" y="278831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198842" y="2004939"/>
            <a:ext cx="12758" cy="196088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86" y="3152178"/>
            <a:ext cx="1018089" cy="1018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4702425" y="4501131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Надежда</a:t>
            </a:r>
            <a:endParaRPr lang="ru-RU" sz="2000" dirty="0"/>
          </a:p>
        </p:txBody>
      </p:sp>
      <p:sp>
        <p:nvSpPr>
          <p:cNvPr id="32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4402322" y="4759641"/>
            <a:ext cx="159242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Владимировна</a:t>
            </a:r>
            <a:endParaRPr lang="ru-RU" sz="2000" dirty="0"/>
          </a:p>
        </p:txBody>
      </p:sp>
      <p:sp>
        <p:nvSpPr>
          <p:cNvPr id="3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2605485" y="424864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2579736" y="422089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371905" y="3339137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4" t="35016" r="10027" b="7144"/>
          <a:stretch/>
        </p:blipFill>
        <p:spPr>
          <a:xfrm>
            <a:off x="2900281" y="4489899"/>
            <a:ext cx="964955" cy="123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2870108" y="5961459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Виталий</a:t>
            </a:r>
            <a:endParaRPr lang="ru-RU" sz="2000" dirty="0"/>
          </a:p>
        </p:txBody>
      </p:sp>
      <p:sp>
        <p:nvSpPr>
          <p:cNvPr id="39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2704820" y="6228543"/>
            <a:ext cx="133194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Викторович</a:t>
            </a:r>
            <a:endParaRPr lang="ru-RU" sz="2000" dirty="0"/>
          </a:p>
        </p:txBody>
      </p:sp>
      <p:pic>
        <p:nvPicPr>
          <p:cNvPr id="1026" name="Picture 2" descr="https://myitschool.ru/is/Temp/6de8160f1fd025b6fa336272db8d42b4/SAMSUNG_IT_Academy_Logo_RU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1" y="1226740"/>
            <a:ext cx="2101990" cy="7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65" y="1467894"/>
            <a:ext cx="2031514" cy="3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23900" y="3482788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Готовы к сотрудничеству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82359" y="2701751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  <p:sp>
        <p:nvSpPr>
          <p:cNvPr id="1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4952" y="5356234"/>
            <a:ext cx="357284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>
                <a:latin typeface="Segoe UI" panose="020B0502040204020203" pitchFamily="34" charset="0"/>
              </a:rPr>
              <a:t>Только вместе мы сможем изменить мир в лучшую сторону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21022" y="3750336"/>
            <a:ext cx="3132965" cy="3146011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724080" y="1891824"/>
            <a:ext cx="8705919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48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r>
              <a:rPr lang="ru-RU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лучший инструмент для улучшения мира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111140" y="3947621"/>
            <a:ext cx="5318859" cy="18466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«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</a:t>
            </a:r>
            <a:r>
              <a:rPr lang="ru-RU" dirty="0" smtClean="0">
                <a:solidFill>
                  <a:srgbClr val="030553"/>
                </a:solidFill>
              </a:rPr>
              <a:t> </a:t>
            </a:r>
            <a:r>
              <a:rPr lang="ru-RU" sz="2400" i="1" dirty="0">
                <a:solidFill>
                  <a:srgbClr val="030553"/>
                </a:solidFill>
                <a:latin typeface="+mj-lt"/>
              </a:rPr>
              <a:t>нужно доказывать, что образование – самое великое благо для человека. Без образования люди и грубы, и бедны, и 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несчастны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»</a:t>
            </a:r>
          </a:p>
          <a:p>
            <a:r>
              <a:rPr lang="ru-RU" sz="2400" i="1" u="sng" dirty="0" smtClean="0">
                <a:solidFill>
                  <a:srgbClr val="030553"/>
                </a:solidFill>
                <a:latin typeface="+mj-lt"/>
              </a:rPr>
              <a:t>Николай </a:t>
            </a:r>
            <a:r>
              <a:rPr lang="ru-RU" sz="2400" i="1" u="sng" dirty="0">
                <a:solidFill>
                  <a:srgbClr val="030553"/>
                </a:solidFill>
                <a:latin typeface="+mj-lt"/>
              </a:rPr>
              <a:t>Чернышевский</a:t>
            </a:r>
            <a:endParaRPr lang="ru-RU" sz="3200" i="1" u="sng" dirty="0">
              <a:solidFill>
                <a:srgbClr val="030553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802096" y="1653543"/>
            <a:ext cx="4251075" cy="307777"/>
            <a:chOff x="518433" y="1916578"/>
            <a:chExt cx="4251075" cy="307777"/>
          </a:xfrm>
        </p:grpSpPr>
        <p:sp>
          <p:nvSpPr>
            <p:cNvPr id="6" name="Прямоугольник: Скругленные углы 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233313" y="1916578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0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Наша команда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D19246F-8F2D-4FAD-8927-AA34DDAA5DFA}"/>
              </a:ext>
            </a:extLst>
          </p:cNvPr>
          <p:cNvGrpSpPr/>
          <p:nvPr/>
        </p:nvGrpSpPr>
        <p:grpSpPr>
          <a:xfrm>
            <a:off x="802096" y="2736910"/>
            <a:ext cx="4251076" cy="307777"/>
            <a:chOff x="518433" y="2783006"/>
            <a:chExt cx="4251076" cy="307777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847627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233314" y="2783006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0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Проблематика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D065A01-39E4-4CC9-9075-3910C66205F5}"/>
              </a:ext>
            </a:extLst>
          </p:cNvPr>
          <p:cNvGrpSpPr/>
          <p:nvPr/>
        </p:nvGrpSpPr>
        <p:grpSpPr>
          <a:xfrm>
            <a:off x="802096" y="3820277"/>
            <a:ext cx="4251077" cy="307777"/>
            <a:chOff x="518433" y="3663359"/>
            <a:chExt cx="4251077" cy="307777"/>
          </a:xfrm>
        </p:grpSpPr>
        <p:sp>
          <p:nvSpPr>
            <p:cNvPr id="11" name="Прямоугольник: Скругленные углы 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727980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233315" y="3663359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0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Наше решение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9D452F-25F9-4A2F-84BD-9A44714884C6}"/>
              </a:ext>
            </a:extLst>
          </p:cNvPr>
          <p:cNvGrpSpPr/>
          <p:nvPr/>
        </p:nvGrpSpPr>
        <p:grpSpPr>
          <a:xfrm>
            <a:off x="802096" y="4896681"/>
            <a:ext cx="4251078" cy="307777"/>
            <a:chOff x="518433" y="4536750"/>
            <a:chExt cx="4251078" cy="307777"/>
          </a:xfrm>
        </p:grpSpPr>
        <p:sp>
          <p:nvSpPr>
            <p:cNvPr id="13" name="Прямоугольник: Скругленные углы 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4608333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233316" y="4536750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В перспективное будущее</a:t>
              </a: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701917" y="2844566"/>
            <a:ext cx="2022640" cy="2223322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олилиния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5400000">
            <a:off x="6475325" y="2837339"/>
            <a:ext cx="1948880" cy="2143256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олилиния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>
            <a:off x="8963148" y="2916835"/>
            <a:ext cx="1877384" cy="206463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358345" y="3010458"/>
            <a:ext cx="1775401" cy="1952475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94363" y="2847181"/>
            <a:ext cx="2022640" cy="2223322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720375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Наша команда</a:t>
            </a:r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7434" y="3278960"/>
            <a:ext cx="1382488" cy="138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2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345632" y="5070503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Роман</a:t>
            </a:r>
          </a:p>
        </p:txBody>
      </p:sp>
      <p:sp>
        <p:nvSpPr>
          <p:cNvPr id="73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4637885" y="4960320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Гавриил</a:t>
            </a:r>
            <a:endParaRPr lang="ru-RU" sz="1200" dirty="0"/>
          </a:p>
        </p:txBody>
      </p:sp>
      <p:sp>
        <p:nvSpPr>
          <p:cNvPr id="74" name="Надпись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6958163" y="4954732"/>
            <a:ext cx="88434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Максим</a:t>
            </a:r>
          </a:p>
        </p:txBody>
      </p:sp>
      <p:sp>
        <p:nvSpPr>
          <p:cNvPr id="75" name="Надпись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405155" y="4892692"/>
            <a:ext cx="102111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Лиза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071975" y="2003899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449765" y="2051772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6" t="30970" r="13925" b="5935"/>
          <a:stretch/>
        </p:blipFill>
        <p:spPr>
          <a:xfrm>
            <a:off x="4518326" y="3301721"/>
            <a:ext cx="1146181" cy="1486665"/>
          </a:xfrm>
          <a:prstGeom prst="ellipse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5392" y="3107237"/>
            <a:ext cx="1152220" cy="1725934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9894901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5540" r="12413" b="21909"/>
          <a:stretch/>
        </p:blipFill>
        <p:spPr>
          <a:xfrm>
            <a:off x="9303302" y="3187744"/>
            <a:ext cx="1183198" cy="1553158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4447115" y="523978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Купцов</a:t>
            </a:r>
            <a:endParaRPr lang="ru-RU" sz="1200" dirty="0"/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1108235" y="5323014"/>
            <a:ext cx="122339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Данилов</a:t>
            </a:r>
          </a:p>
        </p:txBody>
      </p:sp>
      <p:sp>
        <p:nvSpPr>
          <p:cNvPr id="84" name="Надпись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6788636" y="5237218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Хозяйский</a:t>
            </a:r>
          </a:p>
        </p:txBody>
      </p:sp>
      <p:sp>
        <p:nvSpPr>
          <p:cNvPr id="85" name="Надпись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308918" y="517146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Логачева</a:t>
            </a:r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92" name="Надпись 67">
            <a:extLst>
              <a:ext uri="{FF2B5EF4-FFF2-40B4-BE49-F238E27FC236}">
                <a16:creationId xmlns:a16="http://schemas.microsoft.com/office/drawing/2014/main" id="{9E683CAC-ABA6-4106-B561-C16997F526CB}"/>
              </a:ext>
            </a:extLst>
          </p:cNvPr>
          <p:cNvSpPr txBox="1"/>
          <p:nvPr/>
        </p:nvSpPr>
        <p:spPr>
          <a:xfrm>
            <a:off x="1142545" y="1955738"/>
            <a:ext cx="115477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b="1" dirty="0">
                <a:latin typeface="Segoe UI" panose="020B0502040204020203" pitchFamily="34" charset="0"/>
              </a:rPr>
              <a:t>Team leader</a:t>
            </a:r>
            <a:endParaRPr lang="ru-RU" b="1" dirty="0">
              <a:latin typeface="Segoe UI" panose="020B0502040204020203" pitchFamily="34" charset="0"/>
            </a:endParaRPr>
          </a:p>
        </p:txBody>
      </p:sp>
      <p:sp>
        <p:nvSpPr>
          <p:cNvPr id="93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4475962" y="1512742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  <p:sp>
        <p:nvSpPr>
          <p:cNvPr id="99" name="Надпись 67">
            <a:extLst>
              <a:ext uri="{FF2B5EF4-FFF2-40B4-BE49-F238E27FC236}">
                <a16:creationId xmlns:a16="http://schemas.microsoft.com/office/drawing/2014/main" id="{D00E0603-098C-497B-821B-CB48E44C9A8D}"/>
              </a:ext>
            </a:extLst>
          </p:cNvPr>
          <p:cNvSpPr txBox="1"/>
          <p:nvPr/>
        </p:nvSpPr>
        <p:spPr>
          <a:xfrm>
            <a:off x="9331722" y="1774773"/>
            <a:ext cx="1154778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 b="1" dirty="0">
                <a:latin typeface="Segoe UI" panose="020B0502040204020203" pitchFamily="34" charset="0"/>
              </a:rPr>
              <a:t>Дизайнер мобильных приложений</a:t>
            </a:r>
          </a:p>
        </p:txBody>
      </p:sp>
      <p:sp>
        <p:nvSpPr>
          <p:cNvPr id="100" name="Надпись 67">
            <a:extLst>
              <a:ext uri="{FF2B5EF4-FFF2-40B4-BE49-F238E27FC236}">
                <a16:creationId xmlns:a16="http://schemas.microsoft.com/office/drawing/2014/main" id="{B2D5B7B2-219E-468E-A900-D58ADB0F322F}"/>
              </a:ext>
            </a:extLst>
          </p:cNvPr>
          <p:cNvSpPr txBox="1"/>
          <p:nvPr/>
        </p:nvSpPr>
        <p:spPr>
          <a:xfrm>
            <a:off x="6872376" y="1751031"/>
            <a:ext cx="115477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WEB</a:t>
            </a:r>
            <a:r>
              <a:rPr lang="ru-RU" sz="1200" b="1" dirty="0">
                <a:latin typeface="Segoe UI" panose="020B0502040204020203" pitchFamily="34" charset="0"/>
              </a:rPr>
              <a:t> 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320836" y="2326105"/>
            <a:ext cx="3644819" cy="4972122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692019" y="379963"/>
            <a:ext cx="6737982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Мир потихоньку сходит с ума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Пора бы это исправлять!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6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330789899"/>
              </p:ext>
            </p:extLst>
          </p:nvPr>
        </p:nvGraphicFramePr>
        <p:xfrm>
          <a:off x="4014420" y="135377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2393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70948" y="53608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47F4C0-BB4E-4A5F-9B06-19EEBEEB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40" y="2510827"/>
            <a:ext cx="4458517" cy="22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Kotlin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B7CC-63E0-4AFD-A105-58660869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63" y="2808673"/>
            <a:ext cx="1422074" cy="142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3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Conductor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Retrofit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RxJava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41" y="3692067"/>
            <a:ext cx="5934468" cy="31790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488" y="2209948"/>
            <a:ext cx="5551629" cy="1171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05" y="2456693"/>
            <a:ext cx="2039719" cy="20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IOS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Swift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originals/d3/a3/b1/d3a3b1d07a4a796fc812bc6f0170006f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09" y="2906122"/>
            <a:ext cx="1666813" cy="1251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365</Words>
  <Application>Microsoft Office PowerPoint</Application>
  <PresentationFormat>Широкоэкранный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4 с информацией о кадрах</vt:lpstr>
      <vt:lpstr>Слайд 2 с информацией о кадрах</vt:lpstr>
      <vt:lpstr>Слайд 9 с информацией о кадрах</vt:lpstr>
      <vt:lpstr>Слайд 6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5 с информацией о кадрах</vt:lpstr>
      <vt:lpstr>Слайд 9 с информацией о кадрах</vt:lpstr>
      <vt:lpstr>Слайд 8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2020-03-07T17:43:25Z</dcterms:created>
  <dcterms:modified xsi:type="dcterms:W3CDTF">2020-05-13T21:30:49Z</dcterms:modified>
</cp:coreProperties>
</file>