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0" r:id="rId3"/>
    <p:sldId id="258" r:id="rId4"/>
    <p:sldId id="264" r:id="rId5"/>
    <p:sldId id="262" r:id="rId6"/>
    <p:sldId id="259" r:id="rId7"/>
    <p:sldId id="268" r:id="rId8"/>
    <p:sldId id="271" r:id="rId9"/>
    <p:sldId id="272" r:id="rId10"/>
    <p:sldId id="270" r:id="rId11"/>
    <p:sldId id="273" r:id="rId12"/>
    <p:sldId id="261" r:id="rId13"/>
    <p:sldId id="274" r:id="rId14"/>
    <p:sldId id="265" r:id="rId15"/>
    <p:sldId id="266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553"/>
    <a:srgbClr val="7BEBD8"/>
    <a:srgbClr val="8335E5"/>
    <a:srgbClr val="6B8DE1"/>
    <a:srgbClr val="6C92E1"/>
    <a:srgbClr val="6313DC"/>
    <a:srgbClr val="1E3ADA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2" autoAdjust="0"/>
  </p:normalViewPr>
  <p:slideViewPr>
    <p:cSldViewPr snapToGrid="0" showGuides="1">
      <p:cViewPr>
        <p:scale>
          <a:sx n="100" d="100"/>
          <a:sy n="100" d="100"/>
        </p:scale>
        <p:origin x="14" y="-442"/>
      </p:cViewPr>
      <p:guideLst>
        <p:guide orient="horz" pos="2047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Глобальные</a:t>
            </a:r>
            <a:r>
              <a:rPr lang="ru-RU" baseline="0" dirty="0" smtClean="0"/>
              <a:t> проблемы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Образование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6E-4992-95F0-1DE4ED95A35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Безработица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30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6E-4992-95F0-1DE4ED95A35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Здравоохранение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17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6E-4992-95F0-1DE4ED95A35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Политика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12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6E-4992-95F0-1DE4ED95A35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Коррупция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Лист1!$F$2:$F$5</c:f>
              <c:numCache>
                <c:formatCode>General</c:formatCode>
                <c:ptCount val="4"/>
                <c:pt idx="0">
                  <c:v>9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6E-4992-95F0-1DE4ED95A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4610104"/>
        <c:axId val="394611416"/>
      </c:barChart>
      <c:catAx>
        <c:axId val="39461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4611416"/>
        <c:crosses val="autoZero"/>
        <c:auto val="1"/>
        <c:lblAlgn val="ctr"/>
        <c:lblOffset val="100"/>
        <c:noMultiLvlLbl val="0"/>
      </c:catAx>
      <c:valAx>
        <c:axId val="39461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461010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D28F2D-D4F3-4E2B-A0F3-7AAFDE0BC58B}" type="datetime1">
              <a:rPr lang="ru-RU" smtClean="0"/>
              <a:t>13.04.2020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951C-CA37-4221-943D-71E64EEEA549}" type="datetime1">
              <a:rPr lang="ru-RU" smtClean="0"/>
              <a:pPr/>
              <a:t>13.04.2020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256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257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32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48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503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94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67F5-0266-4F57-BCC8-CAA9673E5902}" type="datetime1">
              <a:rPr lang="ru-RU" noProof="0" smtClean="0"/>
              <a:t>13.04.2020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ADB00-8AAA-4C20-B03B-A012746A2014}" type="datetime1">
              <a:rPr lang="ru-RU" noProof="0" smtClean="0"/>
              <a:t>13.04.2020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0EA85A-0755-4D64-85AE-4D684CB44117}" type="datetime1">
              <a:rPr lang="ru-RU" noProof="0" smtClean="0"/>
              <a:t>13.04.2020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00F68-8153-43BD-9048-5E0203738055}" type="datetime1">
              <a:rPr lang="ru-RU" noProof="0" smtClean="0"/>
              <a:t>13.04.2020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6A3E5-DF0B-4BB4-83EC-7350AED6B333}" type="datetime1">
              <a:rPr lang="ru-RU" noProof="0" smtClean="0"/>
              <a:t>13.04.2020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B5BE7-11FF-4B74-A258-0B0852B1C612}" type="datetime1">
              <a:rPr lang="ru-RU" noProof="0" smtClean="0"/>
              <a:t>13.04.2020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3AEB0-DEE4-469A-ACA7-FCE298962CB8}" type="datetime1">
              <a:rPr lang="ru-RU" noProof="0" smtClean="0"/>
              <a:t>13.04.2020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850CA-FEA9-4ECA-92F5-9F1778664B8F}" type="datetime1">
              <a:rPr lang="ru-RU" noProof="0" smtClean="0"/>
              <a:t>13.04.2020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77D1A-AB3F-4195-91BD-ED29ADAC1B44}" type="datetime1">
              <a:rPr lang="ru-RU" noProof="0" smtClean="0"/>
              <a:t>13.04.2020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F1AFD-3CC9-4493-BC63-1C141B05CE5B}" type="datetime1">
              <a:rPr lang="ru-RU" noProof="0" smtClean="0"/>
              <a:t>13.04.2020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78092-39FE-416A-9517-019E99EC9D0E}" type="datetime1">
              <a:rPr lang="ru-RU" noProof="0" smtClean="0"/>
              <a:t>13.04.2020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8E1444-B5BA-4767-8208-964378902D11}" type="datetime1">
              <a:rPr lang="ru-RU" noProof="0" smtClean="0"/>
              <a:t>13.04.2020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10" Type="http://schemas.openxmlformats.org/officeDocument/2006/relationships/image" Target="../media/image28.jpeg"/><Relationship Id="rId4" Type="http://schemas.openxmlformats.org/officeDocument/2006/relationships/image" Target="../media/image23.png"/><Relationship Id="rId9" Type="http://schemas.openxmlformats.org/officeDocument/2006/relationships/image" Target="../media/image27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NeoBrain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4431295"/>
            <a:ext cx="353619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2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Социальная сеть для </a:t>
            </a:r>
            <a:r>
              <a:rPr lang="ru-RU" sz="24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развития</a:t>
            </a:r>
            <a:endParaRPr lang="ru-RU" sz="24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6" name="Группа 55" descr="Это изображение содержит значок с тремя связанными человеческими фигурами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Полилиния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8" name="Полилиния 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9" name="Полилиния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60" name="Полилиния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4" name="Полилиния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5" name="Полилиния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6" name="Полилиния 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7" name="Полилиния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8" name="Полилиния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EB85A8-65F5-4BC7-9B1A-67A6C855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0" y="454867"/>
            <a:ext cx="761972" cy="7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776243" y="5372392"/>
            <a:ext cx="287912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социальная сеть в браузере</a:t>
            </a: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46393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46733" y="1300476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HTML/CSS/JavaScript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9466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59531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FA2AAAB-9916-414B-A28E-0F90A9A34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159" y="2808673"/>
            <a:ext cx="1951681" cy="17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1482724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1719613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Flask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953987" y="537999"/>
            <a:ext cx="4284026" cy="772646"/>
            <a:chOff x="9379627" y="4410753"/>
            <a:chExt cx="2371352" cy="772646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32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Python</a:t>
              </a:r>
              <a:endPara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700605" y="4814067"/>
              <a:ext cx="1729394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Neo</a:t>
              </a:r>
              <a:r>
                <a:rPr lang="ru-RU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Библиотеки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2558756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19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2795645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SQLAlchemy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3634788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1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3871677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Alembic</a:t>
            </a:r>
          </a:p>
        </p:txBody>
      </p:sp>
      <p:sp>
        <p:nvSpPr>
          <p:cNvPr id="12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4710820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3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4947709"/>
            <a:ext cx="1955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многие другие…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55826" y="1816884"/>
            <a:ext cx="3836174" cy="50536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46" y="1335544"/>
            <a:ext cx="1986023" cy="19860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24" y="4219375"/>
            <a:ext cx="2655962" cy="2655962"/>
          </a:xfrm>
          <a:prstGeom prst="rect">
            <a:avLst/>
          </a:prstGeom>
        </p:spPr>
      </p:pic>
      <p:sp>
        <p:nvSpPr>
          <p:cNvPr id="28" name="Ромб 27">
            <a:extLst>
              <a:ext uri="{FF2B5EF4-FFF2-40B4-BE49-F238E27FC236}">
                <a16:creationId xmlns:a16="http://schemas.microsoft.com/office/drawing/2014/main" id="{7381A731-66EF-4CDC-94CA-BB0DA3E7292C}"/>
              </a:ext>
            </a:extLst>
          </p:cNvPr>
          <p:cNvSpPr/>
          <p:nvPr/>
        </p:nvSpPr>
        <p:spPr>
          <a:xfrm>
            <a:off x="9112202" y="3731774"/>
            <a:ext cx="844505" cy="844505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6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8" descr="Это изображение содержит значок с тре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9" descr="Это изображение содержит значок трех человек и символа, который отображает подключение к Интернету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20" descr="Это изображение содержит значок с тремя людьми и шаром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21" descr="Это изображение содержит значок с четырь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4" name="Надпись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28505" y="3909005"/>
              <a:ext cx="5988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dirty="0" smtClean="0">
                  <a:solidFill>
                    <a:schemeClr val="bg1"/>
                  </a:solidFill>
                </a:rPr>
                <a:t>АННА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Овал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2" name="Полилиния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3" name="Овал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4" name="Полилиния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5" name="Овал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6" name="Полилиния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7" name="Овал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8" name="Полилиния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9" name="Овал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0" name="Полилиния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1" name="Полилиния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2" name="Линия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73" name="Группа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Полилиния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6" name="Полилиния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7" name="Овал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8" name="Полилиния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9" name="Полилиния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0" name="Полилиния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1" name="Овал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2" name="Полилиния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3" name="Полилиния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4" name="Полилиния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5" name="Овал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6" name="Полилиния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7" name="Линия 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8" name="Линия 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Овал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Овал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7" name="Полилиния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8" name="Овал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2" name="Полилиния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63" name="Прямоугольник 62" descr="Это изображение трех перекрывающихся кругов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458359" y="4501642"/>
              <a:ext cx="1363198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Анна,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что там по уведомлениям?</a:t>
              </a:r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Полилиния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 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5" name="Линия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6" name="Линия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7" name="Линия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8" name="Овал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9" name="Овал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Овал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72673" y="4207002"/>
              <a:ext cx="1260332" cy="123110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Анют,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сколько моих подруг уже вышло замуж?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62503" y="1264636"/>
              <a:ext cx="1260332" cy="98488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Ань,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прочитай новые сообщения</a:t>
              </a:r>
            </a:p>
          </p:txBody>
        </p:sp>
      </p:grpSp>
      <p:sp>
        <p:nvSpPr>
          <p:cNvPr id="107" name="Надпись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ru-RU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Голосовой помощник</a:t>
            </a: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529218" y="2666663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Анька, 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пора развиваться!</a:t>
            </a:r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206" name="Группа 205" descr="Это изображение содержит значок с одним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92443"/>
            <a:chOff x="7999616" y="3566010"/>
            <a:chExt cx="3067397" cy="492443"/>
          </a:xfrm>
        </p:grpSpPr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Аня 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поможет вам узнать, что там нового у людей</a:t>
              </a:r>
            </a:p>
          </p:txBody>
        </p: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Овал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Полилиния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Овал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Полилиния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Овал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Полилиния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Овал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Полилиния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Овал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Полилиния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Полилиния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Линия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Группа 204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92443"/>
            <a:chOff x="7991679" y="4554108"/>
            <a:chExt cx="3075334" cy="492443"/>
          </a:xfrm>
        </p:grpSpPr>
        <p:grpSp>
          <p:nvGrpSpPr>
            <p:cNvPr id="174" name="Группа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Полилиния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Полилиния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Овал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Полилиния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Полилиния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Полилиния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Овал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Полилиния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Полилиния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Полилиния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Овал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Полилиния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Линия 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Линия 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Аня 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может прочитать и отправить сообщения</a:t>
              </a:r>
            </a:p>
          </p:txBody>
        </p:sp>
      </p:grpSp>
      <p:grpSp>
        <p:nvGrpSpPr>
          <p:cNvPr id="204" name="Группа 203" descr="Это изображение содержит значок трех человек и символа, который отображает подключение к Интернету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738664"/>
            <a:chOff x="7999616" y="5542207"/>
            <a:chExt cx="3067397" cy="738664"/>
          </a:xfrm>
        </p:grpSpPr>
        <p:grpSp>
          <p:nvGrpSpPr>
            <p:cNvPr id="163" name="Группа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Овал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Полилиния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Овал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Полилиния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Овал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Полилиния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Полилиния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Полилиния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Полилиния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Прямоугольник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Аня 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анализирует ваши данные и выдаёт нужный ответ</a:t>
              </a:r>
            </a:p>
          </p:txBody>
        </p:sp>
      </p:grp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5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адпись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6393866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n-US" dirty="0" err="1" smtClean="0"/>
              <a:t>NeoFeatures</a:t>
            </a:r>
            <a:endParaRPr lang="ru-RU" dirty="0"/>
          </a:p>
        </p:txBody>
      </p:sp>
      <p:grpSp>
        <p:nvGrpSpPr>
          <p:cNvPr id="94" name="Группа 9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20321068">
            <a:off x="-413618" y="388051"/>
            <a:ext cx="5969881" cy="8075322"/>
            <a:chOff x="4855953" y="-2833465"/>
            <a:chExt cx="8948964" cy="12105059"/>
          </a:xfrm>
        </p:grpSpPr>
        <p:sp>
          <p:nvSpPr>
            <p:cNvPr id="9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98" name="Заголовок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9</a:t>
            </a:r>
            <a:r>
              <a:rPr lang="ru-RU" dirty="0"/>
              <a:t> с информацией о кадрах</a:t>
            </a:r>
          </a:p>
        </p:txBody>
      </p:sp>
      <p:grpSp>
        <p:nvGrpSpPr>
          <p:cNvPr id="44" name="Группа 4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7771703">
            <a:off x="6243542" y="-1681113"/>
            <a:ext cx="5813863" cy="7864280"/>
            <a:chOff x="4855953" y="-2833465"/>
            <a:chExt cx="8948964" cy="12105059"/>
          </a:xfrm>
        </p:grpSpPr>
        <p:sp>
          <p:nvSpPr>
            <p:cNvPr id="4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57" y="2251027"/>
            <a:ext cx="2464641" cy="434936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291" y="570141"/>
            <a:ext cx="4911152" cy="315988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9" name="Надпись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573252" y="5588243"/>
            <a:ext cx="3572845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1800" b="1" dirty="0" smtClean="0">
                <a:latin typeface="Segoe UI" panose="020B0502040204020203" pitchFamily="34" charset="0"/>
              </a:rPr>
              <a:t>Чем больше </a:t>
            </a:r>
            <a:r>
              <a:rPr lang="ru-RU" sz="1800" b="1" dirty="0" err="1" smtClean="0">
                <a:latin typeface="Segoe UI" panose="020B0502040204020203" pitchFamily="34" charset="0"/>
              </a:rPr>
              <a:t>фич</a:t>
            </a:r>
            <a:r>
              <a:rPr lang="ru-RU" sz="1800" b="1" dirty="0" smtClean="0">
                <a:latin typeface="Segoe UI" panose="020B0502040204020203" pitchFamily="34" charset="0"/>
              </a:rPr>
              <a:t> – тем лучше пользователю</a:t>
            </a:r>
            <a:endParaRPr lang="ru-RU" sz="1800" b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3900" y="843275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i="0" dirty="0"/>
              <a:t>Samsung, </a:t>
            </a:r>
            <a:r>
              <a:rPr lang="ru-RU" i="0" dirty="0"/>
              <a:t>Яндекс, </a:t>
            </a:r>
            <a:r>
              <a:rPr lang="en-US" i="0" dirty="0"/>
              <a:t>IT </a:t>
            </a:r>
            <a:r>
              <a:rPr lang="en-US" i="0" dirty="0" smtClean="0"/>
              <a:t>hub</a:t>
            </a:r>
            <a:r>
              <a:rPr lang="ru-RU" i="0" dirty="0"/>
              <a:t> </a:t>
            </a:r>
            <a:r>
              <a:rPr lang="ru-RU" i="0" dirty="0" smtClean="0"/>
              <a:t>и другие…</a:t>
            </a:r>
            <a:endParaRPr lang="ru-RU" dirty="0"/>
          </a:p>
        </p:txBody>
      </p: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3200" dirty="0" smtClean="0"/>
              <a:t>Благодарности</a:t>
            </a:r>
            <a:endParaRPr lang="ru-RU" sz="3200" dirty="0"/>
          </a:p>
        </p:txBody>
      </p: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информацией о кадрах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C6386AC-8C55-4C76-8882-A6F7B6945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0" y="1104939"/>
            <a:ext cx="1080000" cy="1080000"/>
          </a:xfrm>
          <a:prstGeom prst="rect">
            <a:avLst/>
          </a:prstGeom>
          <a:noFill/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A505C20-9129-48C4-A6BC-00219796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00" y="128493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B3EC4CB-798F-453D-AF8C-01994893E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121" y="2576698"/>
            <a:ext cx="93287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749236" y="2760568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1541405" y="1878809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9" y="3042349"/>
            <a:ext cx="952652" cy="12062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1166662" y="4501131"/>
            <a:ext cx="748603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Павел</a:t>
            </a:r>
            <a:endParaRPr lang="ru-RU" sz="2000" dirty="0"/>
          </a:p>
        </p:txBody>
      </p:sp>
      <p:sp>
        <p:nvSpPr>
          <p:cNvPr id="24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929264" y="4753642"/>
            <a:ext cx="1262293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Валерьевич</a:t>
            </a:r>
            <a:endParaRPr lang="ru-RU" sz="2000" dirty="0"/>
          </a:p>
        </p:txBody>
      </p:sp>
      <p:sp>
        <p:nvSpPr>
          <p:cNvPr id="27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 flipH="1">
            <a:off x="4432422" y="2788318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endCxn id="5124" idx="2"/>
          </p:cNvCxnSpPr>
          <p:nvPr/>
        </p:nvCxnSpPr>
        <p:spPr>
          <a:xfrm flipV="1">
            <a:off x="5198842" y="2004939"/>
            <a:ext cx="12758" cy="196088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86" y="3152178"/>
            <a:ext cx="1018089" cy="1018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4702425" y="4501131"/>
            <a:ext cx="102489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Надежда</a:t>
            </a:r>
            <a:endParaRPr lang="ru-RU" sz="2000" dirty="0"/>
          </a:p>
        </p:txBody>
      </p:sp>
      <p:sp>
        <p:nvSpPr>
          <p:cNvPr id="32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4402322" y="4759641"/>
            <a:ext cx="1592426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Владимировна</a:t>
            </a:r>
            <a:endParaRPr lang="ru-RU" sz="2000" dirty="0"/>
          </a:p>
        </p:txBody>
      </p:sp>
      <p:sp>
        <p:nvSpPr>
          <p:cNvPr id="34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 flipH="1">
            <a:off x="2605485" y="4248646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2579736" y="4220896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3371905" y="3339137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4" t="35016" r="10027" b="7144"/>
          <a:stretch/>
        </p:blipFill>
        <p:spPr>
          <a:xfrm>
            <a:off x="2900281" y="4489899"/>
            <a:ext cx="964955" cy="1232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2870108" y="5961459"/>
            <a:ext cx="102489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Виталий</a:t>
            </a:r>
            <a:endParaRPr lang="ru-RU" sz="2000" dirty="0"/>
          </a:p>
        </p:txBody>
      </p:sp>
      <p:sp>
        <p:nvSpPr>
          <p:cNvPr id="39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2704820" y="6228543"/>
            <a:ext cx="133194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Викторович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23900" y="3482788"/>
            <a:ext cx="53628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Готовы к сотрудничеству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 descr="Это изображение содержит значок с тремя людьми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82359" y="2701751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Полилиния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Полилиния 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Полилиния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9" name="Полилиния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0" name="Полилиния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1" name="Полилиния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2" name="Полилиния 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3" name="Полилиния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4" name="Полилиния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1</a:t>
            </a:r>
            <a:r>
              <a:rPr lang="en-US" dirty="0"/>
              <a:t>0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8EB85A8-65F5-4BC7-9B1A-67A6C855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0" y="454867"/>
            <a:ext cx="761972" cy="761972"/>
          </a:xfrm>
          <a:prstGeom prst="rect">
            <a:avLst/>
          </a:prstGeom>
        </p:spPr>
      </p:pic>
      <p:sp>
        <p:nvSpPr>
          <p:cNvPr id="19" name="Надпись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54952" y="5356234"/>
            <a:ext cx="357284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>
                <a:latin typeface="Segoe UI" panose="020B0502040204020203" pitchFamily="34" charset="0"/>
              </a:rPr>
              <a:t>Только вместе мы сможем изменить мир в лучшую сторону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 descr="Это изображение содержит иллюстрацию человека, стоящего спиной к зрителю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821022" y="3750336"/>
            <a:ext cx="3132965" cy="3146011"/>
            <a:chOff x="4832350" y="3127375"/>
            <a:chExt cx="2668588" cy="2679700"/>
          </a:xfrm>
        </p:grpSpPr>
        <p:sp>
          <p:nvSpPr>
            <p:cNvPr id="5" name="Полилиния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" name="Автофигура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" name="Полилиния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 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2724080" y="1891824"/>
            <a:ext cx="8705919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en-US" sz="48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NeoBrain</a:t>
            </a:r>
            <a:r>
              <a:rPr lang="ru-RU" sz="4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лучший инструмент для улучшения мира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111140" y="3947621"/>
            <a:ext cx="5318859" cy="184665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ru-RU" sz="24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«</a:t>
            </a:r>
            <a:r>
              <a:rPr lang="ru-RU" sz="2400" i="1" dirty="0" smtClean="0">
                <a:solidFill>
                  <a:srgbClr val="030553"/>
                </a:solidFill>
                <a:latin typeface="+mj-lt"/>
              </a:rPr>
              <a:t>Не</a:t>
            </a:r>
            <a:r>
              <a:rPr lang="ru-RU" dirty="0" smtClean="0">
                <a:solidFill>
                  <a:srgbClr val="030553"/>
                </a:solidFill>
              </a:rPr>
              <a:t> </a:t>
            </a:r>
            <a:r>
              <a:rPr lang="ru-RU" sz="2400" i="1" dirty="0">
                <a:solidFill>
                  <a:srgbClr val="030553"/>
                </a:solidFill>
                <a:latin typeface="+mj-lt"/>
              </a:rPr>
              <a:t>нужно доказывать, что образование – самое великое благо для человека. Без образования люди и грубы, и бедны, и </a:t>
            </a:r>
            <a:r>
              <a:rPr lang="ru-RU" sz="2400" i="1" dirty="0" smtClean="0">
                <a:solidFill>
                  <a:srgbClr val="030553"/>
                </a:solidFill>
                <a:latin typeface="+mj-lt"/>
              </a:rPr>
              <a:t>несчастны</a:t>
            </a:r>
            <a:r>
              <a:rPr lang="ru-RU" sz="24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»</a:t>
            </a:r>
          </a:p>
          <a:p>
            <a:r>
              <a:rPr lang="ru-RU" sz="2400" i="1" u="sng" dirty="0" smtClean="0">
                <a:solidFill>
                  <a:srgbClr val="030553"/>
                </a:solidFill>
                <a:latin typeface="+mj-lt"/>
              </a:rPr>
              <a:t>Николай </a:t>
            </a:r>
            <a:r>
              <a:rPr lang="ru-RU" sz="2400" i="1" u="sng" dirty="0">
                <a:solidFill>
                  <a:srgbClr val="030553"/>
                </a:solidFill>
                <a:latin typeface="+mj-lt"/>
              </a:rPr>
              <a:t>Чернышевский</a:t>
            </a:r>
            <a:endParaRPr lang="ru-RU" sz="3200" i="1" u="sng" dirty="0">
              <a:solidFill>
                <a:srgbClr val="030553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02096" y="1653543"/>
            <a:ext cx="4251078" cy="3550915"/>
            <a:chOff x="518433" y="1757501"/>
            <a:chExt cx="4251078" cy="3550915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57501"/>
              <a:ext cx="4251075" cy="307777"/>
              <a:chOff x="518433" y="1916578"/>
              <a:chExt cx="4251075" cy="307777"/>
            </a:xfrm>
          </p:grpSpPr>
          <p:sp>
            <p:nvSpPr>
              <p:cNvPr id="6" name="Прямоугольник: Скругленные углы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233313" y="1916578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20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Наша команда</a:t>
                </a:r>
                <a:endParaRPr lang="ru-RU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840868"/>
              <a:ext cx="4251076" cy="307777"/>
              <a:chOff x="518433" y="2783006"/>
              <a:chExt cx="4251076" cy="307777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233314" y="2783006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20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Проблематика</a:t>
                </a:r>
                <a:endParaRPr lang="ru-RU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24235"/>
              <a:ext cx="4251077" cy="307777"/>
              <a:chOff x="518433" y="3663359"/>
              <a:chExt cx="4251077" cy="307777"/>
            </a:xfrm>
          </p:grpSpPr>
          <p:sp>
            <p:nvSpPr>
              <p:cNvPr id="11" name="Прямоугольник: Скругленные углы 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233315" y="3663359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20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Наше решение</a:t>
                </a:r>
                <a:endParaRPr lang="ru-RU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00639"/>
              <a:ext cx="4251078" cy="307777"/>
              <a:chOff x="518433" y="4536750"/>
              <a:chExt cx="4251078" cy="307777"/>
            </a:xfrm>
          </p:grpSpPr>
          <p:sp>
            <p:nvSpPr>
              <p:cNvPr id="13" name="Прямоугольник: Скругленные углы 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233316" y="4536750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2000" i="1" dirty="0">
                    <a:solidFill>
                      <a:srgbClr val="002060"/>
                    </a:solidFill>
                    <a:cs typeface="Segoe UI" panose="020B0502040204020203" pitchFamily="34" charset="0"/>
                  </a:rPr>
                  <a:t>В перспективное будущее</a:t>
                </a:r>
              </a:p>
            </p:txBody>
          </p:sp>
        </p:grp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2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 flipH="1">
            <a:off x="935760" y="3327325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Полилиния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 rot="5400000">
            <a:off x="7081393" y="3443407"/>
            <a:ext cx="1371600" cy="1508400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Полилиния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 rot="16200000">
            <a:off x="8937925" y="3447842"/>
            <a:ext cx="1371600" cy="1508400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Полилиния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5382371" y="3446020"/>
            <a:ext cx="1371600" cy="1508400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928206" y="3329940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1720375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Надпись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6393866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Наша команда</a:t>
            </a:r>
            <a:endParaRPr lang="ru-RU" dirty="0"/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219" y="3721550"/>
            <a:ext cx="1018089" cy="1018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2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1345632" y="5070503"/>
            <a:ext cx="748603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/>
              <a:t>Роман</a:t>
            </a:r>
          </a:p>
        </p:txBody>
      </p:sp>
      <p:sp>
        <p:nvSpPr>
          <p:cNvPr id="73" name="Надпись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5661910" y="4951807"/>
            <a:ext cx="81252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Гавриил</a:t>
            </a:r>
            <a:endParaRPr lang="ru-RU" sz="1200" dirty="0"/>
          </a:p>
        </p:txBody>
      </p:sp>
      <p:sp>
        <p:nvSpPr>
          <p:cNvPr id="74" name="Надпись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7330449" y="4957294"/>
            <a:ext cx="88434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Максим</a:t>
            </a:r>
          </a:p>
        </p:txBody>
      </p:sp>
      <p:sp>
        <p:nvSpPr>
          <p:cNvPr id="75" name="Надпись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190274" y="4896475"/>
            <a:ext cx="1021113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Лиза</a:t>
            </a: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6096000" y="1995386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7751645" y="2938644"/>
            <a:ext cx="0" cy="150490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9090" y="3691099"/>
            <a:ext cx="1076666" cy="1080000"/>
          </a:xfrm>
          <a:prstGeom prst="ellipse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2843F61-A10E-4A12-A192-7001FFCF4E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4364" y="3593934"/>
            <a:ext cx="842510" cy="1262013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9623724" y="2460463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27224B11-0E50-4872-A2D1-98ABC3C8B4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4" t="5540" r="12413" b="21909"/>
          <a:stretch/>
        </p:blipFill>
        <p:spPr>
          <a:xfrm>
            <a:off x="9161833" y="3588771"/>
            <a:ext cx="923782" cy="1212628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82" name="Надпись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5471140" y="5231267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Купцов</a:t>
            </a:r>
            <a:endParaRPr lang="ru-RU" sz="1200" dirty="0"/>
          </a:p>
        </p:txBody>
      </p:sp>
      <p:sp>
        <p:nvSpPr>
          <p:cNvPr id="83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1108235" y="5323014"/>
            <a:ext cx="1223396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/>
              <a:t>Данилов</a:t>
            </a:r>
          </a:p>
        </p:txBody>
      </p:sp>
      <p:sp>
        <p:nvSpPr>
          <p:cNvPr id="84" name="Надпись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7160922" y="5239780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Хозяйский</a:t>
            </a:r>
          </a:p>
        </p:txBody>
      </p:sp>
      <p:sp>
        <p:nvSpPr>
          <p:cNvPr id="85" name="Надпись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9094037" y="5175243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Логачева</a:t>
            </a:r>
          </a:p>
        </p:txBody>
      </p:sp>
      <p:grpSp>
        <p:nvGrpSpPr>
          <p:cNvPr id="94" name="Группа 9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98" name="Заголовок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9</a:t>
            </a:r>
            <a:r>
              <a:rPr lang="ru-RU" dirty="0"/>
              <a:t> с информацией о кадрах</a:t>
            </a:r>
          </a:p>
        </p:txBody>
      </p:sp>
      <p:sp>
        <p:nvSpPr>
          <p:cNvPr id="92" name="Надпись 67">
            <a:extLst>
              <a:ext uri="{FF2B5EF4-FFF2-40B4-BE49-F238E27FC236}">
                <a16:creationId xmlns:a16="http://schemas.microsoft.com/office/drawing/2014/main" id="{9E683CAC-ABA6-4106-B561-C16997F526CB}"/>
              </a:ext>
            </a:extLst>
          </p:cNvPr>
          <p:cNvSpPr txBox="1"/>
          <p:nvPr/>
        </p:nvSpPr>
        <p:spPr>
          <a:xfrm>
            <a:off x="1142545" y="1955738"/>
            <a:ext cx="115477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b="1" dirty="0">
                <a:latin typeface="Segoe UI" panose="020B0502040204020203" pitchFamily="34" charset="0"/>
              </a:rPr>
              <a:t>Team leader</a:t>
            </a:r>
            <a:endParaRPr lang="ru-RU" b="1" dirty="0">
              <a:latin typeface="Segoe UI" panose="020B0502040204020203" pitchFamily="34" charset="0"/>
            </a:endParaRPr>
          </a:p>
        </p:txBody>
      </p:sp>
      <p:sp>
        <p:nvSpPr>
          <p:cNvPr id="93" name="Надпись 67">
            <a:extLst>
              <a:ext uri="{FF2B5EF4-FFF2-40B4-BE49-F238E27FC236}">
                <a16:creationId xmlns:a16="http://schemas.microsoft.com/office/drawing/2014/main" id="{0724D529-AD4B-49E7-97D2-8E8657BF03D1}"/>
              </a:ext>
            </a:extLst>
          </p:cNvPr>
          <p:cNvSpPr txBox="1"/>
          <p:nvPr/>
        </p:nvSpPr>
        <p:spPr>
          <a:xfrm>
            <a:off x="5499987" y="1504229"/>
            <a:ext cx="115477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200" b="1" dirty="0">
                <a:latin typeface="Segoe UI" panose="020B0502040204020203" pitchFamily="34" charset="0"/>
              </a:rPr>
              <a:t>Android</a:t>
            </a:r>
            <a:r>
              <a:rPr lang="ru-RU" sz="1200" b="1" dirty="0">
                <a:latin typeface="Segoe UI" panose="020B0502040204020203" pitchFamily="34" charset="0"/>
              </a:rPr>
              <a:t> разработчик</a:t>
            </a:r>
          </a:p>
        </p:txBody>
      </p:sp>
      <p:sp>
        <p:nvSpPr>
          <p:cNvPr id="99" name="Надпись 67">
            <a:extLst>
              <a:ext uri="{FF2B5EF4-FFF2-40B4-BE49-F238E27FC236}">
                <a16:creationId xmlns:a16="http://schemas.microsoft.com/office/drawing/2014/main" id="{D00E0603-098C-497B-821B-CB48E44C9A8D}"/>
              </a:ext>
            </a:extLst>
          </p:cNvPr>
          <p:cNvSpPr txBox="1"/>
          <p:nvPr/>
        </p:nvSpPr>
        <p:spPr>
          <a:xfrm>
            <a:off x="9046335" y="1713037"/>
            <a:ext cx="1154778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200" b="1" dirty="0">
                <a:latin typeface="Segoe UI" panose="020B0502040204020203" pitchFamily="34" charset="0"/>
              </a:rPr>
              <a:t>Дизайнер мобильных приложений</a:t>
            </a:r>
          </a:p>
        </p:txBody>
      </p:sp>
      <p:sp>
        <p:nvSpPr>
          <p:cNvPr id="100" name="Надпись 67">
            <a:extLst>
              <a:ext uri="{FF2B5EF4-FFF2-40B4-BE49-F238E27FC236}">
                <a16:creationId xmlns:a16="http://schemas.microsoft.com/office/drawing/2014/main" id="{B2D5B7B2-219E-468E-A900-D58ADB0F322F}"/>
              </a:ext>
            </a:extLst>
          </p:cNvPr>
          <p:cNvSpPr txBox="1"/>
          <p:nvPr/>
        </p:nvSpPr>
        <p:spPr>
          <a:xfrm>
            <a:off x="7185551" y="2628689"/>
            <a:ext cx="115477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200" b="1" dirty="0">
                <a:latin typeface="Segoe UI" panose="020B0502040204020203" pitchFamily="34" charset="0"/>
              </a:rPr>
              <a:t>WEB</a:t>
            </a:r>
            <a:r>
              <a:rPr lang="ru-RU" sz="1200" b="1" dirty="0">
                <a:latin typeface="Segoe UI" panose="020B0502040204020203" pitchFamily="34" charset="0"/>
              </a:rPr>
              <a:t> дизайнер</a:t>
            </a:r>
          </a:p>
        </p:txBody>
      </p:sp>
      <p:sp>
        <p:nvSpPr>
          <p:cNvPr id="37" name="Полилиния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 flipH="1">
            <a:off x="3615167" y="3446172"/>
            <a:ext cx="1370997" cy="1508097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Надпись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3898322" y="4954268"/>
            <a:ext cx="81252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 smtClean="0"/>
              <a:t>Иван</a:t>
            </a:r>
            <a:endParaRPr lang="ru-RU" sz="1800" dirty="0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4327428" y="2201762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428" y="3691099"/>
            <a:ext cx="1080000" cy="1080000"/>
          </a:xfrm>
          <a:prstGeom prst="ellipse">
            <a:avLst/>
          </a:prstGeom>
        </p:spPr>
      </p:pic>
      <p:sp>
        <p:nvSpPr>
          <p:cNvPr id="41" name="Надпись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3688967" y="5231267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 err="1" smtClean="0"/>
              <a:t>Кочкарёв</a:t>
            </a:r>
            <a:endParaRPr lang="ru-RU" sz="1800" dirty="0"/>
          </a:p>
        </p:txBody>
      </p:sp>
      <p:sp>
        <p:nvSpPr>
          <p:cNvPr id="42" name="Надпись 67">
            <a:extLst>
              <a:ext uri="{FF2B5EF4-FFF2-40B4-BE49-F238E27FC236}">
                <a16:creationId xmlns:a16="http://schemas.microsoft.com/office/drawing/2014/main" id="{0724D529-AD4B-49E7-97D2-8E8657BF03D1}"/>
              </a:ext>
            </a:extLst>
          </p:cNvPr>
          <p:cNvSpPr txBox="1"/>
          <p:nvPr/>
        </p:nvSpPr>
        <p:spPr>
          <a:xfrm>
            <a:off x="3766658" y="1782791"/>
            <a:ext cx="115477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200" b="1" dirty="0">
                <a:latin typeface="Segoe UI" panose="020B0502040204020203" pitchFamily="34" charset="0"/>
              </a:rPr>
              <a:t>Android</a:t>
            </a:r>
            <a:r>
              <a:rPr lang="ru-RU" sz="1200" b="1" dirty="0">
                <a:latin typeface="Segoe UI" panose="020B0502040204020203" pitchFamily="34" charset="0"/>
              </a:rPr>
              <a:t> разработчик</a:t>
            </a:r>
          </a:p>
        </p:txBody>
      </p: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320836" y="2326105"/>
            <a:ext cx="3644819" cy="4972122"/>
            <a:chOff x="117404" y="1951388"/>
            <a:chExt cx="3810340" cy="519791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4692019" y="379963"/>
            <a:ext cx="6737982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ru-RU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Мир потихоньку сходит с ума</a:t>
            </a: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Пора бы это исправлять!</a:t>
            </a:r>
            <a:endParaRPr lang="ru-RU" dirty="0"/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6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330789899"/>
              </p:ext>
            </p:extLst>
          </p:nvPr>
        </p:nvGraphicFramePr>
        <p:xfrm>
          <a:off x="4014420" y="135377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2393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Android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70948" y="536081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Временный стек 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Python. Flask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Java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SQLite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6FE3CF-0203-4421-9498-C570D631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09" y="1057046"/>
            <a:ext cx="1453781" cy="145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447F4C0-BB4E-4A5F-9B06-19EEBEEB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40" y="2510827"/>
            <a:ext cx="4458517" cy="22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A8DB2D0-7EED-449B-A9CC-3BC20AAB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474" y="4921863"/>
            <a:ext cx="3961053" cy="17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0170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Android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3074" y="536094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Kotlin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10855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88B7CC-63E0-4AFD-A105-586608691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963" y="2808673"/>
            <a:ext cx="1422074" cy="142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47220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7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1482724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1719613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Conductor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953987" y="537999"/>
            <a:ext cx="4284026" cy="772646"/>
            <a:chOff x="9379627" y="4410753"/>
            <a:chExt cx="2371352" cy="772646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32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Java</a:t>
              </a:r>
              <a:endPara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700605" y="4814067"/>
              <a:ext cx="1729394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Neo</a:t>
              </a:r>
              <a:r>
                <a:rPr lang="ru-RU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Библиотеки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2558756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19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2795645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Retrofit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3634788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1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3871677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 design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4710820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3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4947709"/>
            <a:ext cx="1955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многие другие…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41" y="3692067"/>
            <a:ext cx="5934468" cy="31790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488" y="2209948"/>
            <a:ext cx="5551629" cy="11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0170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IOS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3074" y="536094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Swift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10855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47220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.pinimg.com/originals/d3/a3/b1/d3a3b1d07a4a796fc812bc6f0170006f.jp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09" y="2906122"/>
            <a:ext cx="1666813" cy="12517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4_TF33668227.potx" id="{B65CD55F-C674-4D94-A054-112C1C8B0BA1}" vid="{823553B5-3B0A-463E-A0F4-6ACAF817F3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0</TotalTime>
  <Words>370</Words>
  <Application>Microsoft Office PowerPoint</Application>
  <PresentationFormat>Широкоэкранный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Тема Office</vt:lpstr>
      <vt:lpstr>Слайд 1 с информацией о кадрах</vt:lpstr>
      <vt:lpstr>Слайд 4 с информацией о кадрах</vt:lpstr>
      <vt:lpstr>Слайд 2 с информацией о кадрах</vt:lpstr>
      <vt:lpstr>Слайд 9 с информацией о кадрах</vt:lpstr>
      <vt:lpstr>Слайд 6 с информацией о кадрах</vt:lpstr>
      <vt:lpstr>Слайд 3 с информацией о кадрах</vt:lpstr>
      <vt:lpstr>Слайд 3 с информацией о кадрах</vt:lpstr>
      <vt:lpstr>Слайд 4 с информацией о кадрах</vt:lpstr>
      <vt:lpstr>Слайд 3 с информацией о кадрах</vt:lpstr>
      <vt:lpstr>Слайд 3 с информацией о кадрах</vt:lpstr>
      <vt:lpstr>Слайд 4 с информацией о кадрах</vt:lpstr>
      <vt:lpstr>Слайд 5 с информацией о кадрах</vt:lpstr>
      <vt:lpstr>Слайд 9 с информацией о кадрах</vt:lpstr>
      <vt:lpstr>Слайд 8 с информацией о кадрах</vt:lpstr>
      <vt:lpstr>Слайд 10 с информацией о кадрах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2020-03-07T17:43:25Z</dcterms:created>
  <dcterms:modified xsi:type="dcterms:W3CDTF">2020-04-13T13:27:02Z</dcterms:modified>
</cp:coreProperties>
</file>