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60" r:id="rId3"/>
    <p:sldId id="258" r:id="rId4"/>
    <p:sldId id="264" r:id="rId5"/>
    <p:sldId id="262" r:id="rId6"/>
    <p:sldId id="259" r:id="rId7"/>
    <p:sldId id="268" r:id="rId8"/>
    <p:sldId id="271" r:id="rId9"/>
    <p:sldId id="272" r:id="rId10"/>
    <p:sldId id="269" r:id="rId11"/>
    <p:sldId id="270" r:id="rId12"/>
    <p:sldId id="273" r:id="rId13"/>
    <p:sldId id="261" r:id="rId14"/>
    <p:sldId id="265" r:id="rId15"/>
    <p:sldId id="266" r:id="rId1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553"/>
    <a:srgbClr val="7BEBD8"/>
    <a:srgbClr val="8335E5"/>
    <a:srgbClr val="6B8DE1"/>
    <a:srgbClr val="6C92E1"/>
    <a:srgbClr val="6313DC"/>
    <a:srgbClr val="1E3ADA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52" autoAdjust="0"/>
  </p:normalViewPr>
  <p:slideViewPr>
    <p:cSldViewPr snapToGrid="0" showGuides="1">
      <p:cViewPr varScale="1">
        <p:scale>
          <a:sx n="88" d="100"/>
          <a:sy n="88" d="100"/>
        </p:scale>
        <p:origin x="494" y="62"/>
      </p:cViewPr>
      <p:guideLst>
        <p:guide orient="horz" pos="2047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D28F2D-D4F3-4E2B-A0F3-7AAFDE0BC58B}" type="datetime1">
              <a:rPr lang="ru-RU" smtClean="0"/>
              <a:t>05.04.2020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9951C-CA37-4221-943D-71E64EEEA549}" type="datetime1">
              <a:rPr lang="ru-RU" smtClean="0"/>
              <a:pPr/>
              <a:t>05.04.2020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21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9256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6257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671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0047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1437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 dirty="0"/>
              <a:t>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7015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0108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3836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2486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9503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1940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CB67F5-0266-4F57-BCC8-CAA9673E5902}" type="datetime1">
              <a:rPr lang="ru-RU" noProof="0" smtClean="0"/>
              <a:t>05.04.2020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5ADB00-8AAA-4C20-B03B-A012746A2014}" type="datetime1">
              <a:rPr lang="ru-RU" noProof="0" smtClean="0"/>
              <a:t>05.04.2020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0EA85A-0755-4D64-85AE-4D684CB44117}" type="datetime1">
              <a:rPr lang="ru-RU" noProof="0" smtClean="0"/>
              <a:t>05.04.2020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200F68-8153-43BD-9048-5E0203738055}" type="datetime1">
              <a:rPr lang="ru-RU" noProof="0" smtClean="0"/>
              <a:t>05.04.2020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E6A3E5-DF0B-4BB4-83EC-7350AED6B333}" type="datetime1">
              <a:rPr lang="ru-RU" noProof="0" smtClean="0"/>
              <a:t>05.04.2020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8B5BE7-11FF-4B74-A258-0B0852B1C612}" type="datetime1">
              <a:rPr lang="ru-RU" noProof="0" smtClean="0"/>
              <a:t>05.04.2020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 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53AEB0-DEE4-469A-ACA7-FCE298962CB8}" type="datetime1">
              <a:rPr lang="ru-RU" noProof="0" smtClean="0"/>
              <a:t>05.04.2020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D850CA-FEA9-4ECA-92F5-9F1778664B8F}" type="datetime1">
              <a:rPr lang="ru-RU" noProof="0" smtClean="0"/>
              <a:t>05.04.2020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D77D1A-AB3F-4195-91BD-ED29ADAC1B44}" type="datetime1">
              <a:rPr lang="ru-RU" noProof="0" smtClean="0"/>
              <a:t>05.04.2020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6F1AFD-3CC9-4493-BC63-1C141B05CE5B}" type="datetime1">
              <a:rPr lang="ru-RU" noProof="0" smtClean="0"/>
              <a:t>05.04.2020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578092-39FE-416A-9517-019E99EC9D0E}" type="datetime1">
              <a:rPr lang="ru-RU" noProof="0" smtClean="0"/>
              <a:t>05.04.2020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68E1444-B5BA-4767-8208-964378902D11}" type="datetime1">
              <a:rPr lang="ru-RU" noProof="0" smtClean="0"/>
              <a:t>05.04.2020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jpe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 descr="Данное изображение содержит абстрактную декоративную форму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Полилиния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0" name="Полилиния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24" name="Надпись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3512329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5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NeoBrain</a:t>
            </a:r>
            <a:endParaRPr lang="ru-RU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4431295"/>
            <a:ext cx="3536195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24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Социальная сеть для </a:t>
            </a:r>
            <a:r>
              <a:rPr lang="ru-RU" sz="24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развития</a:t>
            </a:r>
            <a:endParaRPr lang="ru-RU" sz="24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56" name="Группа 55" descr="Это изображение содержит значок с тремя связанными человеческими фигурами. ">
            <a:extLst>
              <a:ext uri="{FF2B5EF4-FFF2-40B4-BE49-F238E27FC236}">
                <a16:creationId xmlns:a16="http://schemas.microsoft.com/office/drawing/2014/main" id="{E56C5C06-BE0B-4D3E-8B77-1A2F0B930590}"/>
              </a:ext>
            </a:extLst>
          </p:cNvPr>
          <p:cNvGrpSpPr/>
          <p:nvPr/>
        </p:nvGrpSpPr>
        <p:grpSpPr>
          <a:xfrm>
            <a:off x="791651" y="2731292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57" name="Полилиния 35">
              <a:extLst>
                <a:ext uri="{FF2B5EF4-FFF2-40B4-BE49-F238E27FC236}">
                  <a16:creationId xmlns:a16="http://schemas.microsoft.com/office/drawing/2014/main" id="{D07CC084-C9D4-47CF-9EAD-4A7517F9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58" name="Полилиния 36">
              <a:extLst>
                <a:ext uri="{FF2B5EF4-FFF2-40B4-BE49-F238E27FC236}">
                  <a16:creationId xmlns:a16="http://schemas.microsoft.com/office/drawing/2014/main" id="{CCAAF87D-704F-4EAD-856F-6E1E38EF6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59" name="Полилиния 37">
              <a:extLst>
                <a:ext uri="{FF2B5EF4-FFF2-40B4-BE49-F238E27FC236}">
                  <a16:creationId xmlns:a16="http://schemas.microsoft.com/office/drawing/2014/main" id="{1CD5CE15-C404-4DA1-AC79-7FCD7E38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60" name="Полилиния 38">
              <a:extLst>
                <a:ext uri="{FF2B5EF4-FFF2-40B4-BE49-F238E27FC236}">
                  <a16:creationId xmlns:a16="http://schemas.microsoft.com/office/drawing/2014/main" id="{B3EDC5DA-BD5A-4D94-9EF8-995AD67F8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4" name="Полилиния 39">
              <a:extLst>
                <a:ext uri="{FF2B5EF4-FFF2-40B4-BE49-F238E27FC236}">
                  <a16:creationId xmlns:a16="http://schemas.microsoft.com/office/drawing/2014/main" id="{F9DCB288-7675-41B6-9E88-9068BFDC0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5" name="Полилиния 40">
              <a:extLst>
                <a:ext uri="{FF2B5EF4-FFF2-40B4-BE49-F238E27FC236}">
                  <a16:creationId xmlns:a16="http://schemas.microsoft.com/office/drawing/2014/main" id="{9ABAA1E3-5A43-4715-8E36-58674814B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6" name="Полилиния 41">
              <a:extLst>
                <a:ext uri="{FF2B5EF4-FFF2-40B4-BE49-F238E27FC236}">
                  <a16:creationId xmlns:a16="http://schemas.microsoft.com/office/drawing/2014/main" id="{EA6EC370-AE96-4357-86E0-93B6C20D2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7" name="Полилиния 42">
              <a:extLst>
                <a:ext uri="{FF2B5EF4-FFF2-40B4-BE49-F238E27FC236}">
                  <a16:creationId xmlns:a16="http://schemas.microsoft.com/office/drawing/2014/main" id="{5368DFC5-02C5-4946-A452-2652C5D1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8" name="Полилиния 43">
              <a:extLst>
                <a:ext uri="{FF2B5EF4-FFF2-40B4-BE49-F238E27FC236}">
                  <a16:creationId xmlns:a16="http://schemas.microsoft.com/office/drawing/2014/main" id="{8580222D-9DD6-41E9-912C-179A6E10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Заголовок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ru-RU" dirty="0"/>
              <a:t>Слайд 1 с информацией о кадрах</a:t>
            </a:r>
            <a:endParaRPr lang="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EB85A8-65F5-4BC7-9B1A-67A6C855D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70" y="454867"/>
            <a:ext cx="761972" cy="76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5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дпись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689985" y="3615601"/>
            <a:ext cx="360328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  <a:endParaRPr lang="ru-RU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768158" y="5372393"/>
            <a:ext cx="2879127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Наше социальная сеть в браузере</a:t>
            </a:r>
          </a:p>
        </p:txBody>
      </p:sp>
      <p:sp>
        <p:nvSpPr>
          <p:cNvPr id="5" name="Надпись 4">
            <a:extLst>
              <a:ext uri="{FF2B5EF4-FFF2-40B4-BE49-F238E27FC236}">
                <a16:creationId xmlns:a16="http://schemas.microsoft.com/office/drawing/2014/main" id="{BAD3DD8E-0492-4A48-B06C-F87FA5CFE3C0}"/>
              </a:ext>
            </a:extLst>
          </p:cNvPr>
          <p:cNvSpPr txBox="1"/>
          <p:nvPr/>
        </p:nvSpPr>
        <p:spPr>
          <a:xfrm>
            <a:off x="689985" y="2242036"/>
            <a:ext cx="237830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8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Neo</a:t>
            </a:r>
            <a:endParaRPr lang="ru-RU" sz="8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Прямоугольник: Скругленные углы 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42096" y="5502466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Параллелограмм 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Надпись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882014" y="319428"/>
            <a:ext cx="242797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ru-RU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Временный стек технологий</a:t>
            </a:r>
          </a:p>
        </p:txBody>
      </p:sp>
      <p:grpSp>
        <p:nvGrpSpPr>
          <p:cNvPr id="93" name="Группа 92">
            <a:extLst>
              <a:ext uri="{FF2B5EF4-FFF2-40B4-BE49-F238E27FC236}">
                <a16:creationId xmlns:a16="http://schemas.microsoft.com/office/drawing/2014/main" id="{294AEDC0-6B1D-4A3D-860D-83756CC387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446733" y="1269931"/>
            <a:ext cx="3047138" cy="4318138"/>
            <a:chOff x="8462691" y="1300476"/>
            <a:chExt cx="3047138" cy="4318138"/>
          </a:xfrm>
        </p:grpSpPr>
        <p:sp>
          <p:nvSpPr>
            <p:cNvPr id="101" name="Надпись 100">
              <a:extLst>
                <a:ext uri="{FF2B5EF4-FFF2-40B4-BE49-F238E27FC236}">
                  <a16:creationId xmlns:a16="http://schemas.microsoft.com/office/drawing/2014/main" id="{CAECCF3F-B2FA-4F0A-96EE-B54207D66547}"/>
                </a:ext>
              </a:extLst>
            </p:cNvPr>
            <p:cNvSpPr txBox="1"/>
            <p:nvPr/>
          </p:nvSpPr>
          <p:spPr>
            <a:xfrm>
              <a:off x="8462691" y="130047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Сервер</a:t>
              </a:r>
            </a:p>
          </p:txBody>
        </p:sp>
        <p:sp>
          <p:nvSpPr>
            <p:cNvPr id="103" name="Прямоугольник 102">
              <a:extLst>
                <a:ext uri="{FF2B5EF4-FFF2-40B4-BE49-F238E27FC236}">
                  <a16:creationId xmlns:a16="http://schemas.microsoft.com/office/drawing/2014/main" id="{CDAD2E5F-3DBB-47BA-B90E-DDB45972B6AF}"/>
                </a:ext>
              </a:extLst>
            </p:cNvPr>
            <p:cNvSpPr/>
            <p:nvPr/>
          </p:nvSpPr>
          <p:spPr>
            <a:xfrm>
              <a:off x="8483139" y="2034038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Python. Flask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4" name="Надпись 103">
              <a:extLst>
                <a:ext uri="{FF2B5EF4-FFF2-40B4-BE49-F238E27FC236}">
                  <a16:creationId xmlns:a16="http://schemas.microsoft.com/office/drawing/2014/main" id="{36650A66-75C3-4933-AFC0-6AB58DFE89D9}"/>
                </a:ext>
              </a:extLst>
            </p:cNvPr>
            <p:cNvSpPr txBox="1"/>
            <p:nvPr/>
          </p:nvSpPr>
          <p:spPr>
            <a:xfrm>
              <a:off x="8462691" y="289970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Клиент</a:t>
              </a:r>
            </a:p>
          </p:txBody>
        </p:sp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AD1F5E0B-9D11-43FF-9946-9B61EF9D6E88}"/>
                </a:ext>
              </a:extLst>
            </p:cNvPr>
            <p:cNvSpPr/>
            <p:nvPr/>
          </p:nvSpPr>
          <p:spPr>
            <a:xfrm>
              <a:off x="8483139" y="3633268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HTML/CSS/JavaScript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6" name="Надпись 105">
              <a:extLst>
                <a:ext uri="{FF2B5EF4-FFF2-40B4-BE49-F238E27FC236}">
                  <a16:creationId xmlns:a16="http://schemas.microsoft.com/office/drawing/2014/main" id="{2BACDD99-66AF-423B-B714-10B1BD09EBE4}"/>
                </a:ext>
              </a:extLst>
            </p:cNvPr>
            <p:cNvSpPr txBox="1"/>
            <p:nvPr/>
          </p:nvSpPr>
          <p:spPr>
            <a:xfrm>
              <a:off x="8462691" y="4638831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База данных</a:t>
              </a:r>
            </a:p>
          </p:txBody>
        </p:sp>
        <p:sp>
          <p:nvSpPr>
            <p:cNvPr id="107" name="Прямоугольник 106">
              <a:extLst>
                <a:ext uri="{FF2B5EF4-FFF2-40B4-BE49-F238E27FC236}">
                  <a16:creationId xmlns:a16="http://schemas.microsoft.com/office/drawing/2014/main" id="{D6D9691D-4606-4981-97A5-3BEAC7F0804E}"/>
                </a:ext>
              </a:extLst>
            </p:cNvPr>
            <p:cNvSpPr/>
            <p:nvPr/>
          </p:nvSpPr>
          <p:spPr>
            <a:xfrm>
              <a:off x="8483139" y="5372393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SQLite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281FF210-334C-43FA-80C2-0E1E9F3F51C4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4385043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>
              <a:extLst>
                <a:ext uri="{FF2B5EF4-FFF2-40B4-BE49-F238E27FC236}">
                  <a16:creationId xmlns:a16="http://schemas.microsoft.com/office/drawing/2014/main" id="{8F599308-2B51-4D9D-9F9B-2C2E81CA918F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2651992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Заголовок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3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6FE3CF-0203-4421-9498-C570D6313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109" y="1057046"/>
            <a:ext cx="1453781" cy="145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AA8DB2D0-7EED-449B-A9CC-3BC20AABA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474" y="4921863"/>
            <a:ext cx="3961053" cy="174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55058A4-E456-492F-9A01-FF9DB8422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159" y="2840051"/>
            <a:ext cx="1951681" cy="175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83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дпись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689985" y="3615601"/>
            <a:ext cx="360328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</a:t>
            </a:r>
            <a:endParaRPr lang="ru-RU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776243" y="5372392"/>
            <a:ext cx="2879127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Наше социальная сеть в браузере</a:t>
            </a:r>
          </a:p>
        </p:txBody>
      </p:sp>
      <p:sp>
        <p:nvSpPr>
          <p:cNvPr id="5" name="Надпись 4">
            <a:extLst>
              <a:ext uri="{FF2B5EF4-FFF2-40B4-BE49-F238E27FC236}">
                <a16:creationId xmlns:a16="http://schemas.microsoft.com/office/drawing/2014/main" id="{BAD3DD8E-0492-4A48-B06C-F87FA5CFE3C0}"/>
              </a:ext>
            </a:extLst>
          </p:cNvPr>
          <p:cNvSpPr txBox="1"/>
          <p:nvPr/>
        </p:nvSpPr>
        <p:spPr>
          <a:xfrm>
            <a:off x="689985" y="2242036"/>
            <a:ext cx="237830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8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Neo</a:t>
            </a:r>
            <a:endParaRPr lang="ru-RU" sz="8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Прямоугольник: Скругленные углы 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46393" y="5502466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Параллелограмм 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Надпись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882014" y="319428"/>
            <a:ext cx="242797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ru-RU" sz="2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Будущий стек </a:t>
            </a:r>
            <a:r>
              <a:rPr lang="ru-RU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технологий</a:t>
            </a:r>
          </a:p>
        </p:txBody>
      </p:sp>
      <p:grpSp>
        <p:nvGrpSpPr>
          <p:cNvPr id="93" name="Группа 92">
            <a:extLst>
              <a:ext uri="{FF2B5EF4-FFF2-40B4-BE49-F238E27FC236}">
                <a16:creationId xmlns:a16="http://schemas.microsoft.com/office/drawing/2014/main" id="{294AEDC0-6B1D-4A3D-860D-83756CC387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446733" y="1300476"/>
            <a:ext cx="3047138" cy="4318138"/>
            <a:chOff x="8462691" y="1300476"/>
            <a:chExt cx="3047138" cy="4318138"/>
          </a:xfrm>
        </p:grpSpPr>
        <p:sp>
          <p:nvSpPr>
            <p:cNvPr id="101" name="Надпись 100">
              <a:extLst>
                <a:ext uri="{FF2B5EF4-FFF2-40B4-BE49-F238E27FC236}">
                  <a16:creationId xmlns:a16="http://schemas.microsoft.com/office/drawing/2014/main" id="{CAECCF3F-B2FA-4F0A-96EE-B54207D66547}"/>
                </a:ext>
              </a:extLst>
            </p:cNvPr>
            <p:cNvSpPr txBox="1"/>
            <p:nvPr/>
          </p:nvSpPr>
          <p:spPr>
            <a:xfrm>
              <a:off x="8462691" y="130047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Сервер</a:t>
              </a:r>
            </a:p>
          </p:txBody>
        </p:sp>
        <p:sp>
          <p:nvSpPr>
            <p:cNvPr id="103" name="Прямоугольник 102">
              <a:extLst>
                <a:ext uri="{FF2B5EF4-FFF2-40B4-BE49-F238E27FC236}">
                  <a16:creationId xmlns:a16="http://schemas.microsoft.com/office/drawing/2014/main" id="{CDAD2E5F-3DBB-47BA-B90E-DDB45972B6AF}"/>
                </a:ext>
              </a:extLst>
            </p:cNvPr>
            <p:cNvSpPr/>
            <p:nvPr/>
          </p:nvSpPr>
          <p:spPr>
            <a:xfrm>
              <a:off x="8483139" y="2034038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Node JS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4" name="Надпись 103">
              <a:extLst>
                <a:ext uri="{FF2B5EF4-FFF2-40B4-BE49-F238E27FC236}">
                  <a16:creationId xmlns:a16="http://schemas.microsoft.com/office/drawing/2014/main" id="{36650A66-75C3-4933-AFC0-6AB58DFE89D9}"/>
                </a:ext>
              </a:extLst>
            </p:cNvPr>
            <p:cNvSpPr txBox="1"/>
            <p:nvPr/>
          </p:nvSpPr>
          <p:spPr>
            <a:xfrm>
              <a:off x="8462691" y="289970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Клиент</a:t>
              </a:r>
            </a:p>
          </p:txBody>
        </p:sp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AD1F5E0B-9D11-43FF-9946-9B61EF9D6E88}"/>
                </a:ext>
              </a:extLst>
            </p:cNvPr>
            <p:cNvSpPr/>
            <p:nvPr/>
          </p:nvSpPr>
          <p:spPr>
            <a:xfrm>
              <a:off x="8483139" y="3633268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HTML/CSS/JavaScript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6" name="Надпись 105">
              <a:extLst>
                <a:ext uri="{FF2B5EF4-FFF2-40B4-BE49-F238E27FC236}">
                  <a16:creationId xmlns:a16="http://schemas.microsoft.com/office/drawing/2014/main" id="{2BACDD99-66AF-423B-B714-10B1BD09EBE4}"/>
                </a:ext>
              </a:extLst>
            </p:cNvPr>
            <p:cNvSpPr txBox="1"/>
            <p:nvPr/>
          </p:nvSpPr>
          <p:spPr>
            <a:xfrm>
              <a:off x="8462691" y="4638831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База данных</a:t>
              </a:r>
            </a:p>
          </p:txBody>
        </p:sp>
        <p:sp>
          <p:nvSpPr>
            <p:cNvPr id="107" name="Прямоугольник 106">
              <a:extLst>
                <a:ext uri="{FF2B5EF4-FFF2-40B4-BE49-F238E27FC236}">
                  <a16:creationId xmlns:a16="http://schemas.microsoft.com/office/drawing/2014/main" id="{D6D9691D-4606-4981-97A5-3BEAC7F0804E}"/>
                </a:ext>
              </a:extLst>
            </p:cNvPr>
            <p:cNvSpPr/>
            <p:nvPr/>
          </p:nvSpPr>
          <p:spPr>
            <a:xfrm>
              <a:off x="8483139" y="5372393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PostgreSQL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281FF210-334C-43FA-80C2-0E1E9F3F51C4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4385043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>
              <a:extLst>
                <a:ext uri="{FF2B5EF4-FFF2-40B4-BE49-F238E27FC236}">
                  <a16:creationId xmlns:a16="http://schemas.microsoft.com/office/drawing/2014/main" id="{8F599308-2B51-4D9D-9F9B-2C2E81CA918F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2651992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Заголовок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3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A30A07D-7C5A-4640-AF0E-1F3FE7E0D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384" y="946631"/>
            <a:ext cx="3085232" cy="154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30673CC-04B8-4936-908F-99AD474A4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231" y="4595318"/>
            <a:ext cx="1800370" cy="180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EFA2AAAB-9916-414B-A28E-0F90A9A34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159" y="2808673"/>
            <a:ext cx="1951681" cy="175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95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Группа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Овал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3" name="Полилиния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4" name="Овал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5" name="Полилиния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6" name="Овал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7" name="Полилиния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8" name="Полилиния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9" name="Полилиния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0" name="Полилиния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2" name="Овал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494" y="1482724"/>
            <a:ext cx="720000" cy="720000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340" name="Надпись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2095531" y="1719613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Flask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45" name="Группа 344">
            <a:extLst>
              <a:ext uri="{FF2B5EF4-FFF2-40B4-BE49-F238E27FC236}">
                <a16:creationId xmlns:a16="http://schemas.microsoft.com/office/drawing/2014/main" id="{E6D6E19C-DE46-4402-8CBF-17BB954585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53987" y="537999"/>
            <a:ext cx="4284026" cy="772646"/>
            <a:chOff x="9379627" y="4410753"/>
            <a:chExt cx="2371352" cy="772646"/>
          </a:xfrm>
        </p:grpSpPr>
        <p:sp>
          <p:nvSpPr>
            <p:cNvPr id="346" name="Надпись 345">
              <a:extLst>
                <a:ext uri="{FF2B5EF4-FFF2-40B4-BE49-F238E27FC236}">
                  <a16:creationId xmlns:a16="http://schemas.microsoft.com/office/drawing/2014/main" id="{3DF722C9-361F-401E-AD34-54132A8436B3}"/>
                </a:ext>
              </a:extLst>
            </p:cNvPr>
            <p:cNvSpPr txBox="1"/>
            <p:nvPr/>
          </p:nvSpPr>
          <p:spPr>
            <a:xfrm>
              <a:off x="9379627" y="4410753"/>
              <a:ext cx="2371352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n-US" sz="3200" b="1" dirty="0" smtClean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Python</a:t>
              </a:r>
              <a:endParaRPr lang="ru-RU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7" name="Прямоугольник 346">
              <a:extLst>
                <a:ext uri="{FF2B5EF4-FFF2-40B4-BE49-F238E27FC236}">
                  <a16:creationId xmlns:a16="http://schemas.microsoft.com/office/drawing/2014/main" id="{49C08362-5A73-4AB7-8811-DC216428D42D}"/>
                </a:ext>
              </a:extLst>
            </p:cNvPr>
            <p:cNvSpPr/>
            <p:nvPr/>
          </p:nvSpPr>
          <p:spPr>
            <a:xfrm>
              <a:off x="9700605" y="4814067"/>
              <a:ext cx="1729394" cy="36933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n-US" sz="24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Neo</a:t>
              </a:r>
              <a:r>
                <a:rPr lang="ru-RU" sz="24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Библиотеки</a:t>
              </a:r>
              <a:endParaRPr lang="ru-RU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24" name="Заголовок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4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sp>
        <p:nvSpPr>
          <p:cNvPr id="118" name="Овал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494" y="2558756"/>
            <a:ext cx="720000" cy="720000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19" name="Надпись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2095531" y="2795645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16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SQLAlchemy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Овал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494" y="3634788"/>
            <a:ext cx="720000" cy="720000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21" name="Надпись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2095531" y="3871677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requests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Овал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494" y="4710820"/>
            <a:ext cx="720000" cy="720000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23" name="Надпись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2095531" y="4947709"/>
            <a:ext cx="195560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 многие другие…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55826" y="1816884"/>
            <a:ext cx="3836174" cy="50536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46" y="1335544"/>
            <a:ext cx="1986023" cy="198602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324" y="4219375"/>
            <a:ext cx="2655962" cy="2655962"/>
          </a:xfrm>
          <a:prstGeom prst="rect">
            <a:avLst/>
          </a:prstGeom>
        </p:spPr>
      </p:pic>
      <p:sp>
        <p:nvSpPr>
          <p:cNvPr id="28" name="Ромб 27">
            <a:extLst>
              <a:ext uri="{FF2B5EF4-FFF2-40B4-BE49-F238E27FC236}">
                <a16:creationId xmlns:a16="http://schemas.microsoft.com/office/drawing/2014/main" id="{7381A731-66EF-4CDC-94CA-BB0DA3E7292C}"/>
              </a:ext>
            </a:extLst>
          </p:cNvPr>
          <p:cNvSpPr/>
          <p:nvPr/>
        </p:nvSpPr>
        <p:spPr>
          <a:xfrm>
            <a:off x="9112202" y="3731774"/>
            <a:ext cx="844505" cy="844505"/>
          </a:xfrm>
          <a:prstGeom prst="diamond">
            <a:avLst/>
          </a:prstGeom>
          <a:gradFill flip="none" rotWithShape="1">
            <a:gsLst>
              <a:gs pos="100000">
                <a:srgbClr val="FE7B4C"/>
              </a:gs>
              <a:gs pos="0">
                <a:srgbClr val="FE7B4C">
                  <a:lumMod val="83000"/>
                  <a:lumOff val="17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 rad="254000">
              <a:srgbClr val="FE7B4C">
                <a:alpha val="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167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Группа 105">
            <a:extLst>
              <a:ext uri="{FF2B5EF4-FFF2-40B4-BE49-F238E27FC236}">
                <a16:creationId xmlns:a16="http://schemas.microsoft.com/office/drawing/2014/main" id="{3638C06D-F644-4B33-8858-D880F038FA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3900" y="968477"/>
            <a:ext cx="5372100" cy="4921047"/>
            <a:chOff x="723900" y="968477"/>
            <a:chExt cx="5372100" cy="4921047"/>
          </a:xfrm>
        </p:grpSpPr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F9F720D8-8BAF-4A0C-B2DC-8A1F1E0B2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" y="2968796"/>
              <a:ext cx="2319325" cy="2920728"/>
            </a:xfrm>
            <a:custGeom>
              <a:avLst/>
              <a:gdLst>
                <a:gd name="T0" fmla="*/ 378 w 709"/>
                <a:gd name="T1" fmla="*/ 376 h 893"/>
                <a:gd name="T2" fmla="*/ 198 w 709"/>
                <a:gd name="T3" fmla="*/ 0 h 893"/>
                <a:gd name="T4" fmla="*/ 0 w 709"/>
                <a:gd name="T5" fmla="*/ 397 h 893"/>
                <a:gd name="T6" fmla="*/ 497 w 709"/>
                <a:gd name="T7" fmla="*/ 893 h 893"/>
                <a:gd name="T8" fmla="*/ 709 w 709"/>
                <a:gd name="T9" fmla="*/ 845 h 893"/>
                <a:gd name="T10" fmla="*/ 526 w 709"/>
                <a:gd name="T11" fmla="*/ 485 h 893"/>
                <a:gd name="T12" fmla="*/ 378 w 709"/>
                <a:gd name="T13" fmla="*/ 376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378" y="376"/>
                  </a:moveTo>
                  <a:cubicBezTo>
                    <a:pt x="276" y="273"/>
                    <a:pt x="213" y="142"/>
                    <a:pt x="198" y="0"/>
                  </a:cubicBezTo>
                  <a:cubicBezTo>
                    <a:pt x="78" y="90"/>
                    <a:pt x="0" y="234"/>
                    <a:pt x="0" y="397"/>
                  </a:cubicBezTo>
                  <a:cubicBezTo>
                    <a:pt x="0" y="671"/>
                    <a:pt x="222" y="893"/>
                    <a:pt x="497" y="893"/>
                  </a:cubicBezTo>
                  <a:cubicBezTo>
                    <a:pt x="573" y="893"/>
                    <a:pt x="644" y="876"/>
                    <a:pt x="709" y="845"/>
                  </a:cubicBezTo>
                  <a:cubicBezTo>
                    <a:pt x="609" y="748"/>
                    <a:pt x="545" y="622"/>
                    <a:pt x="526" y="485"/>
                  </a:cubicBezTo>
                  <a:cubicBezTo>
                    <a:pt x="472" y="456"/>
                    <a:pt x="422" y="420"/>
                    <a:pt x="378" y="376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9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BB8E7BA8-3BC1-4755-AE40-0C84D9216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107" y="968477"/>
              <a:ext cx="3107685" cy="1546653"/>
            </a:xfrm>
            <a:custGeom>
              <a:avLst/>
              <a:gdLst>
                <a:gd name="T0" fmla="*/ 475 w 950"/>
                <a:gd name="T1" fmla="*/ 473 h 473"/>
                <a:gd name="T2" fmla="*/ 800 w 950"/>
                <a:gd name="T3" fmla="*/ 382 h 473"/>
                <a:gd name="T4" fmla="*/ 950 w 950"/>
                <a:gd name="T5" fmla="*/ 401 h 473"/>
                <a:gd name="T6" fmla="*/ 826 w 950"/>
                <a:gd name="T7" fmla="*/ 194 h 473"/>
                <a:gd name="T8" fmla="*/ 124 w 950"/>
                <a:gd name="T9" fmla="*/ 194 h 473"/>
                <a:gd name="T10" fmla="*/ 0 w 950"/>
                <a:gd name="T11" fmla="*/ 401 h 473"/>
                <a:gd name="T12" fmla="*/ 151 w 950"/>
                <a:gd name="T13" fmla="*/ 382 h 473"/>
                <a:gd name="T14" fmla="*/ 475 w 950"/>
                <a:gd name="T1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0" h="473">
                  <a:moveTo>
                    <a:pt x="475" y="473"/>
                  </a:moveTo>
                  <a:cubicBezTo>
                    <a:pt x="572" y="414"/>
                    <a:pt x="685" y="382"/>
                    <a:pt x="800" y="382"/>
                  </a:cubicBezTo>
                  <a:cubicBezTo>
                    <a:pt x="851" y="382"/>
                    <a:pt x="901" y="389"/>
                    <a:pt x="950" y="401"/>
                  </a:cubicBezTo>
                  <a:cubicBezTo>
                    <a:pt x="927" y="325"/>
                    <a:pt x="886" y="253"/>
                    <a:pt x="826" y="194"/>
                  </a:cubicBezTo>
                  <a:cubicBezTo>
                    <a:pt x="632" y="0"/>
                    <a:pt x="318" y="0"/>
                    <a:pt x="124" y="194"/>
                  </a:cubicBezTo>
                  <a:cubicBezTo>
                    <a:pt x="64" y="253"/>
                    <a:pt x="23" y="325"/>
                    <a:pt x="0" y="401"/>
                  </a:cubicBezTo>
                  <a:cubicBezTo>
                    <a:pt x="49" y="389"/>
                    <a:pt x="99" y="382"/>
                    <a:pt x="151" y="382"/>
                  </a:cubicBezTo>
                  <a:cubicBezTo>
                    <a:pt x="266" y="382"/>
                    <a:pt x="378" y="414"/>
                    <a:pt x="475" y="473"/>
                  </a:cubicBezTo>
                  <a:close/>
                </a:path>
              </a:pathLst>
            </a:custGeom>
            <a:gradFill>
              <a:gsLst>
                <a:gs pos="3000">
                  <a:srgbClr val="7CEFD8"/>
                </a:gs>
                <a:gs pos="13000">
                  <a:srgbClr val="6672E4"/>
                </a:gs>
                <a:gs pos="99000">
                  <a:srgbClr val="882BE5"/>
                </a:gs>
              </a:gsLst>
              <a:lin ang="6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C3B6EAAE-1C2D-46EB-A473-3B6078DC2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968796"/>
              <a:ext cx="2319325" cy="2920728"/>
            </a:xfrm>
            <a:custGeom>
              <a:avLst/>
              <a:gdLst>
                <a:gd name="T0" fmla="*/ 511 w 709"/>
                <a:gd name="T1" fmla="*/ 0 h 893"/>
                <a:gd name="T2" fmla="*/ 331 w 709"/>
                <a:gd name="T3" fmla="*/ 376 h 893"/>
                <a:gd name="T4" fmla="*/ 183 w 709"/>
                <a:gd name="T5" fmla="*/ 485 h 893"/>
                <a:gd name="T6" fmla="*/ 0 w 709"/>
                <a:gd name="T7" fmla="*/ 845 h 893"/>
                <a:gd name="T8" fmla="*/ 213 w 709"/>
                <a:gd name="T9" fmla="*/ 893 h 893"/>
                <a:gd name="T10" fmla="*/ 709 w 709"/>
                <a:gd name="T11" fmla="*/ 397 h 893"/>
                <a:gd name="T12" fmla="*/ 511 w 709"/>
                <a:gd name="T13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511" y="0"/>
                  </a:moveTo>
                  <a:cubicBezTo>
                    <a:pt x="496" y="142"/>
                    <a:pt x="433" y="273"/>
                    <a:pt x="331" y="376"/>
                  </a:cubicBezTo>
                  <a:cubicBezTo>
                    <a:pt x="287" y="420"/>
                    <a:pt x="237" y="456"/>
                    <a:pt x="183" y="485"/>
                  </a:cubicBezTo>
                  <a:cubicBezTo>
                    <a:pt x="164" y="622"/>
                    <a:pt x="100" y="748"/>
                    <a:pt x="0" y="845"/>
                  </a:cubicBezTo>
                  <a:cubicBezTo>
                    <a:pt x="65" y="876"/>
                    <a:pt x="137" y="893"/>
                    <a:pt x="213" y="893"/>
                  </a:cubicBezTo>
                  <a:cubicBezTo>
                    <a:pt x="487" y="893"/>
                    <a:pt x="709" y="671"/>
                    <a:pt x="709" y="397"/>
                  </a:cubicBezTo>
                  <a:cubicBezTo>
                    <a:pt x="709" y="234"/>
                    <a:pt x="631" y="90"/>
                    <a:pt x="511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1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 18" descr="Это изображение содержит значок с тремя взаимодействующими с друг другом людьми. ">
              <a:extLst>
                <a:ext uri="{FF2B5EF4-FFF2-40B4-BE49-F238E27FC236}">
                  <a16:creationId xmlns:a16="http://schemas.microsoft.com/office/drawing/2014/main" id="{7BF3ACC0-B381-45FC-900F-55F46E5E7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022" y="4735092"/>
              <a:ext cx="984471" cy="758291"/>
            </a:xfrm>
            <a:custGeom>
              <a:avLst/>
              <a:gdLst>
                <a:gd name="T0" fmla="*/ 0 w 301"/>
                <a:gd name="T1" fmla="*/ 0 h 232"/>
                <a:gd name="T2" fmla="*/ 150 w 301"/>
                <a:gd name="T3" fmla="*/ 232 h 232"/>
                <a:gd name="T4" fmla="*/ 301 w 301"/>
                <a:gd name="T5" fmla="*/ 0 h 232"/>
                <a:gd name="T6" fmla="*/ 150 w 301"/>
                <a:gd name="T7" fmla="*/ 19 h 232"/>
                <a:gd name="T8" fmla="*/ 0 w 301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232">
                  <a:moveTo>
                    <a:pt x="0" y="0"/>
                  </a:moveTo>
                  <a:cubicBezTo>
                    <a:pt x="27" y="92"/>
                    <a:pt x="80" y="172"/>
                    <a:pt x="150" y="232"/>
                  </a:cubicBezTo>
                  <a:cubicBezTo>
                    <a:pt x="220" y="172"/>
                    <a:pt x="273" y="92"/>
                    <a:pt x="301" y="0"/>
                  </a:cubicBezTo>
                  <a:cubicBezTo>
                    <a:pt x="252" y="13"/>
                    <a:pt x="201" y="19"/>
                    <a:pt x="150" y="19"/>
                  </a:cubicBezTo>
                  <a:cubicBezTo>
                    <a:pt x="99" y="19"/>
                    <a:pt x="49" y="13"/>
                    <a:pt x="0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42000">
                  <a:srgbClr val="6672E4"/>
                </a:gs>
                <a:gs pos="0">
                  <a:srgbClr val="882BE5"/>
                </a:gs>
              </a:gsLst>
              <a:lin ang="5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0" name="Полилиния 19" descr="Это изображение содержит значок трех человек и символа, который отображает подключение к Интернету.">
              <a:extLst>
                <a:ext uri="{FF2B5EF4-FFF2-40B4-BE49-F238E27FC236}">
                  <a16:creationId xmlns:a16="http://schemas.microsoft.com/office/drawing/2014/main" id="{9E41B0EC-DA27-4BF7-891C-FC6D7EF3C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641947"/>
              <a:ext cx="1260332" cy="1406761"/>
            </a:xfrm>
            <a:custGeom>
              <a:avLst/>
              <a:gdLst>
                <a:gd name="T0" fmla="*/ 239 w 385"/>
                <a:gd name="T1" fmla="*/ 384 h 430"/>
                <a:gd name="T2" fmla="*/ 385 w 385"/>
                <a:gd name="T3" fmla="*/ 31 h 430"/>
                <a:gd name="T4" fmla="*/ 213 w 385"/>
                <a:gd name="T5" fmla="*/ 0 h 430"/>
                <a:gd name="T6" fmla="*/ 0 w 385"/>
                <a:gd name="T7" fmla="*/ 48 h 430"/>
                <a:gd name="T8" fmla="*/ 186 w 385"/>
                <a:gd name="T9" fmla="*/ 430 h 430"/>
                <a:gd name="T10" fmla="*/ 239 w 385"/>
                <a:gd name="T11" fmla="*/ 38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30">
                  <a:moveTo>
                    <a:pt x="239" y="384"/>
                  </a:moveTo>
                  <a:cubicBezTo>
                    <a:pt x="337" y="286"/>
                    <a:pt x="385" y="159"/>
                    <a:pt x="385" y="31"/>
                  </a:cubicBezTo>
                  <a:cubicBezTo>
                    <a:pt x="331" y="11"/>
                    <a:pt x="273" y="0"/>
                    <a:pt x="213" y="0"/>
                  </a:cubicBezTo>
                  <a:cubicBezTo>
                    <a:pt x="137" y="0"/>
                    <a:pt x="65" y="17"/>
                    <a:pt x="0" y="48"/>
                  </a:cubicBezTo>
                  <a:cubicBezTo>
                    <a:pt x="105" y="150"/>
                    <a:pt x="171" y="285"/>
                    <a:pt x="186" y="430"/>
                  </a:cubicBezTo>
                  <a:cubicBezTo>
                    <a:pt x="205" y="416"/>
                    <a:pt x="222" y="400"/>
                    <a:pt x="239" y="384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1" name="Полилиния 20" descr="Это изображение содержит значок с тремя людьми и шаром.">
              <a:extLst>
                <a:ext uri="{FF2B5EF4-FFF2-40B4-BE49-F238E27FC236}">
                  <a16:creationId xmlns:a16="http://schemas.microsoft.com/office/drawing/2014/main" id="{BDEE62C1-79C7-4BD6-99A1-2466D37A5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200" y="2641947"/>
              <a:ext cx="1259024" cy="1402839"/>
            </a:xfrm>
            <a:custGeom>
              <a:avLst/>
              <a:gdLst>
                <a:gd name="T0" fmla="*/ 173 w 385"/>
                <a:gd name="T1" fmla="*/ 0 h 429"/>
                <a:gd name="T2" fmla="*/ 1 w 385"/>
                <a:gd name="T3" fmla="*/ 31 h 429"/>
                <a:gd name="T4" fmla="*/ 146 w 385"/>
                <a:gd name="T5" fmla="*/ 384 h 429"/>
                <a:gd name="T6" fmla="*/ 199 w 385"/>
                <a:gd name="T7" fmla="*/ 429 h 429"/>
                <a:gd name="T8" fmla="*/ 385 w 385"/>
                <a:gd name="T9" fmla="*/ 48 h 429"/>
                <a:gd name="T10" fmla="*/ 173 w 385"/>
                <a:gd name="T11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29">
                  <a:moveTo>
                    <a:pt x="173" y="0"/>
                  </a:moveTo>
                  <a:cubicBezTo>
                    <a:pt x="112" y="0"/>
                    <a:pt x="54" y="11"/>
                    <a:pt x="1" y="31"/>
                  </a:cubicBezTo>
                  <a:cubicBezTo>
                    <a:pt x="0" y="159"/>
                    <a:pt x="49" y="286"/>
                    <a:pt x="146" y="384"/>
                  </a:cubicBezTo>
                  <a:cubicBezTo>
                    <a:pt x="163" y="400"/>
                    <a:pt x="181" y="416"/>
                    <a:pt x="199" y="429"/>
                  </a:cubicBezTo>
                  <a:cubicBezTo>
                    <a:pt x="215" y="285"/>
                    <a:pt x="280" y="150"/>
                    <a:pt x="385" y="48"/>
                  </a:cubicBezTo>
                  <a:cubicBezTo>
                    <a:pt x="320" y="17"/>
                    <a:pt x="249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2" name="Полилиния 21" descr="Это изображение содержит значок с четырьмя взаимодействующими с друг другом людьми. ">
              <a:extLst>
                <a:ext uri="{FF2B5EF4-FFF2-40B4-BE49-F238E27FC236}">
                  <a16:creationId xmlns:a16="http://schemas.microsoft.com/office/drawing/2014/main" id="{C8436027-C518-481B-BDB7-763A96442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115" y="3038089"/>
              <a:ext cx="1125670" cy="1333546"/>
            </a:xfrm>
            <a:custGeom>
              <a:avLst/>
              <a:gdLst>
                <a:gd name="T0" fmla="*/ 344 w 344"/>
                <a:gd name="T1" fmla="*/ 376 h 408"/>
                <a:gd name="T2" fmla="*/ 344 w 344"/>
                <a:gd name="T3" fmla="*/ 377 h 408"/>
                <a:gd name="T4" fmla="*/ 323 w 344"/>
                <a:gd name="T5" fmla="*/ 385 h 408"/>
                <a:gd name="T6" fmla="*/ 282 w 344"/>
                <a:gd name="T7" fmla="*/ 396 h 408"/>
                <a:gd name="T8" fmla="*/ 277 w 344"/>
                <a:gd name="T9" fmla="*/ 397 h 408"/>
                <a:gd name="T10" fmla="*/ 218 w 344"/>
                <a:gd name="T11" fmla="*/ 406 h 408"/>
                <a:gd name="T12" fmla="*/ 217 w 344"/>
                <a:gd name="T13" fmla="*/ 406 h 408"/>
                <a:gd name="T14" fmla="*/ 214 w 344"/>
                <a:gd name="T15" fmla="*/ 406 h 408"/>
                <a:gd name="T16" fmla="*/ 172 w 344"/>
                <a:gd name="T17" fmla="*/ 408 h 408"/>
                <a:gd name="T18" fmla="*/ 128 w 344"/>
                <a:gd name="T19" fmla="*/ 406 h 408"/>
                <a:gd name="T20" fmla="*/ 127 w 344"/>
                <a:gd name="T21" fmla="*/ 406 h 408"/>
                <a:gd name="T22" fmla="*/ 64 w 344"/>
                <a:gd name="T23" fmla="*/ 396 h 408"/>
                <a:gd name="T24" fmla="*/ 62 w 344"/>
                <a:gd name="T25" fmla="*/ 396 h 408"/>
                <a:gd name="T26" fmla="*/ 0 w 344"/>
                <a:gd name="T27" fmla="*/ 377 h 408"/>
                <a:gd name="T28" fmla="*/ 0 w 344"/>
                <a:gd name="T29" fmla="*/ 376 h 408"/>
                <a:gd name="T30" fmla="*/ 4 w 344"/>
                <a:gd name="T31" fmla="*/ 313 h 408"/>
                <a:gd name="T32" fmla="*/ 17 w 344"/>
                <a:gd name="T33" fmla="*/ 249 h 408"/>
                <a:gd name="T34" fmla="*/ 86 w 344"/>
                <a:gd name="T35" fmla="*/ 97 h 408"/>
                <a:gd name="T36" fmla="*/ 126 w 344"/>
                <a:gd name="T37" fmla="*/ 46 h 408"/>
                <a:gd name="T38" fmla="*/ 172 w 344"/>
                <a:gd name="T39" fmla="*/ 0 h 408"/>
                <a:gd name="T40" fmla="*/ 218 w 344"/>
                <a:gd name="T41" fmla="*/ 46 h 408"/>
                <a:gd name="T42" fmla="*/ 258 w 344"/>
                <a:gd name="T43" fmla="*/ 97 h 408"/>
                <a:gd name="T44" fmla="*/ 327 w 344"/>
                <a:gd name="T45" fmla="*/ 249 h 408"/>
                <a:gd name="T46" fmla="*/ 340 w 344"/>
                <a:gd name="T47" fmla="*/ 313 h 408"/>
                <a:gd name="T48" fmla="*/ 344 w 344"/>
                <a:gd name="T49" fmla="*/ 37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4" h="408">
                  <a:moveTo>
                    <a:pt x="344" y="376"/>
                  </a:moveTo>
                  <a:cubicBezTo>
                    <a:pt x="344" y="377"/>
                    <a:pt x="344" y="377"/>
                    <a:pt x="344" y="377"/>
                  </a:cubicBezTo>
                  <a:cubicBezTo>
                    <a:pt x="337" y="380"/>
                    <a:pt x="330" y="382"/>
                    <a:pt x="323" y="385"/>
                  </a:cubicBezTo>
                  <a:cubicBezTo>
                    <a:pt x="309" y="389"/>
                    <a:pt x="296" y="393"/>
                    <a:pt x="282" y="396"/>
                  </a:cubicBezTo>
                  <a:cubicBezTo>
                    <a:pt x="280" y="396"/>
                    <a:pt x="279" y="396"/>
                    <a:pt x="277" y="397"/>
                  </a:cubicBezTo>
                  <a:cubicBezTo>
                    <a:pt x="258" y="401"/>
                    <a:pt x="238" y="404"/>
                    <a:pt x="218" y="406"/>
                  </a:cubicBezTo>
                  <a:cubicBezTo>
                    <a:pt x="217" y="406"/>
                    <a:pt x="217" y="406"/>
                    <a:pt x="217" y="406"/>
                  </a:cubicBezTo>
                  <a:cubicBezTo>
                    <a:pt x="216" y="406"/>
                    <a:pt x="215" y="406"/>
                    <a:pt x="214" y="406"/>
                  </a:cubicBezTo>
                  <a:cubicBezTo>
                    <a:pt x="200" y="407"/>
                    <a:pt x="186" y="408"/>
                    <a:pt x="172" y="408"/>
                  </a:cubicBezTo>
                  <a:cubicBezTo>
                    <a:pt x="158" y="408"/>
                    <a:pt x="143" y="407"/>
                    <a:pt x="128" y="406"/>
                  </a:cubicBezTo>
                  <a:cubicBezTo>
                    <a:pt x="128" y="406"/>
                    <a:pt x="127" y="406"/>
                    <a:pt x="127" y="406"/>
                  </a:cubicBezTo>
                  <a:cubicBezTo>
                    <a:pt x="106" y="404"/>
                    <a:pt x="85" y="401"/>
                    <a:pt x="64" y="396"/>
                  </a:cubicBezTo>
                  <a:cubicBezTo>
                    <a:pt x="63" y="396"/>
                    <a:pt x="63" y="396"/>
                    <a:pt x="62" y="396"/>
                  </a:cubicBezTo>
                  <a:cubicBezTo>
                    <a:pt x="41" y="391"/>
                    <a:pt x="21" y="385"/>
                    <a:pt x="0" y="377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54"/>
                    <a:pt x="2" y="333"/>
                    <a:pt x="4" y="313"/>
                  </a:cubicBezTo>
                  <a:cubicBezTo>
                    <a:pt x="7" y="291"/>
                    <a:pt x="11" y="270"/>
                    <a:pt x="17" y="249"/>
                  </a:cubicBezTo>
                  <a:cubicBezTo>
                    <a:pt x="31" y="194"/>
                    <a:pt x="55" y="143"/>
                    <a:pt x="86" y="97"/>
                  </a:cubicBezTo>
                  <a:cubicBezTo>
                    <a:pt x="98" y="79"/>
                    <a:pt x="112" y="62"/>
                    <a:pt x="126" y="46"/>
                  </a:cubicBezTo>
                  <a:cubicBezTo>
                    <a:pt x="140" y="29"/>
                    <a:pt x="156" y="14"/>
                    <a:pt x="172" y="0"/>
                  </a:cubicBezTo>
                  <a:cubicBezTo>
                    <a:pt x="188" y="14"/>
                    <a:pt x="204" y="29"/>
                    <a:pt x="218" y="46"/>
                  </a:cubicBezTo>
                  <a:cubicBezTo>
                    <a:pt x="233" y="62"/>
                    <a:pt x="246" y="79"/>
                    <a:pt x="258" y="97"/>
                  </a:cubicBezTo>
                  <a:cubicBezTo>
                    <a:pt x="289" y="143"/>
                    <a:pt x="313" y="194"/>
                    <a:pt x="327" y="249"/>
                  </a:cubicBezTo>
                  <a:cubicBezTo>
                    <a:pt x="333" y="270"/>
                    <a:pt x="337" y="291"/>
                    <a:pt x="340" y="313"/>
                  </a:cubicBezTo>
                  <a:cubicBezTo>
                    <a:pt x="343" y="333"/>
                    <a:pt x="344" y="354"/>
                    <a:pt x="344" y="3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4" name="Надпись 23">
              <a:extLst>
                <a:ext uri="{FF2B5EF4-FFF2-40B4-BE49-F238E27FC236}">
                  <a16:creationId xmlns:a16="http://schemas.microsoft.com/office/drawing/2014/main" id="{76037B9F-F7D4-490B-B8D1-723E759320EF}"/>
                </a:ext>
              </a:extLst>
            </p:cNvPr>
            <p:cNvSpPr txBox="1"/>
            <p:nvPr/>
          </p:nvSpPr>
          <p:spPr>
            <a:xfrm>
              <a:off x="3128505" y="3909005"/>
              <a:ext cx="59881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sz="1200" dirty="0" smtClean="0">
                  <a:solidFill>
                    <a:schemeClr val="bg1"/>
                  </a:solidFill>
                </a:rPr>
                <a:t>АННА</a:t>
              </a:r>
              <a:endParaRPr lang="ru-RU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90" name="Группа 89">
              <a:extLst>
                <a:ext uri="{FF2B5EF4-FFF2-40B4-BE49-F238E27FC236}">
                  <a16:creationId xmlns:a16="http://schemas.microsoft.com/office/drawing/2014/main" id="{732C0092-A5BE-4296-9B7E-73CA9D6A0C92}"/>
                </a:ext>
              </a:extLst>
            </p:cNvPr>
            <p:cNvGrpSpPr/>
            <p:nvPr/>
          </p:nvGrpSpPr>
          <p:grpSpPr>
            <a:xfrm>
              <a:off x="3260907" y="3450123"/>
              <a:ext cx="330200" cy="346075"/>
              <a:chOff x="2686050" y="2895601"/>
              <a:chExt cx="330200" cy="346075"/>
            </a:xfrm>
          </p:grpSpPr>
          <p:sp>
            <p:nvSpPr>
              <p:cNvPr id="91" name="Овал 309">
                <a:extLst>
                  <a:ext uri="{FF2B5EF4-FFF2-40B4-BE49-F238E27FC236}">
                    <a16:creationId xmlns:a16="http://schemas.microsoft.com/office/drawing/2014/main" id="{322943C5-DF07-4D19-80BE-A092E8DCD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2" name="Полилиния 310">
                <a:extLst>
                  <a:ext uri="{FF2B5EF4-FFF2-40B4-BE49-F238E27FC236}">
                    <a16:creationId xmlns:a16="http://schemas.microsoft.com/office/drawing/2014/main" id="{AD6217C9-47FE-4784-97F3-BB1CEF6B0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3" name="Овал 311">
                <a:extLst>
                  <a:ext uri="{FF2B5EF4-FFF2-40B4-BE49-F238E27FC236}">
                    <a16:creationId xmlns:a16="http://schemas.microsoft.com/office/drawing/2014/main" id="{145614E0-2CF6-4018-A29C-347103CC1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4" name="Полилиния 312">
                <a:extLst>
                  <a:ext uri="{FF2B5EF4-FFF2-40B4-BE49-F238E27FC236}">
                    <a16:creationId xmlns:a16="http://schemas.microsoft.com/office/drawing/2014/main" id="{C15930DF-7C04-43B8-94F3-9A62A91A3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5" name="Овал 313">
                <a:extLst>
                  <a:ext uri="{FF2B5EF4-FFF2-40B4-BE49-F238E27FC236}">
                    <a16:creationId xmlns:a16="http://schemas.microsoft.com/office/drawing/2014/main" id="{C37FB908-4B07-487A-8AE5-2C93E1AF8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6" name="Полилиния 314">
                <a:extLst>
                  <a:ext uri="{FF2B5EF4-FFF2-40B4-BE49-F238E27FC236}">
                    <a16:creationId xmlns:a16="http://schemas.microsoft.com/office/drawing/2014/main" id="{B3C647A5-00EF-45D7-A795-5CC541EFF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7" name="Овал 315">
                <a:extLst>
                  <a:ext uri="{FF2B5EF4-FFF2-40B4-BE49-F238E27FC236}">
                    <a16:creationId xmlns:a16="http://schemas.microsoft.com/office/drawing/2014/main" id="{8E007759-5FF7-4D0A-A475-0EAD05E96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8" name="Полилиния 316">
                <a:extLst>
                  <a:ext uri="{FF2B5EF4-FFF2-40B4-BE49-F238E27FC236}">
                    <a16:creationId xmlns:a16="http://schemas.microsoft.com/office/drawing/2014/main" id="{42BF9E91-C3D1-479E-A251-AD54A926B6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99" name="Овал 317">
                <a:extLst>
                  <a:ext uri="{FF2B5EF4-FFF2-40B4-BE49-F238E27FC236}">
                    <a16:creationId xmlns:a16="http://schemas.microsoft.com/office/drawing/2014/main" id="{FE52E745-A552-4F06-9535-C6C622D93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00" name="Полилиния 318">
                <a:extLst>
                  <a:ext uri="{FF2B5EF4-FFF2-40B4-BE49-F238E27FC236}">
                    <a16:creationId xmlns:a16="http://schemas.microsoft.com/office/drawing/2014/main" id="{A9F3F5BA-CD89-43EF-82A6-14201A89D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01" name="Полилиния 319">
                <a:extLst>
                  <a:ext uri="{FF2B5EF4-FFF2-40B4-BE49-F238E27FC236}">
                    <a16:creationId xmlns:a16="http://schemas.microsoft.com/office/drawing/2014/main" id="{0C1B8AEB-E335-4D8B-8846-5975E8B3D4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02" name="Линия 320">
                <a:extLst>
                  <a:ext uri="{FF2B5EF4-FFF2-40B4-BE49-F238E27FC236}">
                    <a16:creationId xmlns:a16="http://schemas.microsoft.com/office/drawing/2014/main" id="{625F2B4F-F75B-4093-862F-865FC16AB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grpSp>
          <p:nvGrpSpPr>
            <p:cNvPr id="73" name="Группа 72">
              <a:extLst>
                <a:ext uri="{FF2B5EF4-FFF2-40B4-BE49-F238E27FC236}">
                  <a16:creationId xmlns:a16="http://schemas.microsoft.com/office/drawing/2014/main" id="{B1E38458-8F3E-4314-9FA8-DC2B0EBB7E33}"/>
                </a:ext>
              </a:extLst>
            </p:cNvPr>
            <p:cNvGrpSpPr/>
            <p:nvPr/>
          </p:nvGrpSpPr>
          <p:grpSpPr>
            <a:xfrm>
              <a:off x="3211694" y="4933877"/>
              <a:ext cx="346075" cy="346075"/>
              <a:chOff x="3398838" y="2895601"/>
              <a:chExt cx="346075" cy="346075"/>
            </a:xfrm>
          </p:grpSpPr>
          <p:sp>
            <p:nvSpPr>
              <p:cNvPr id="75" name="Полилиния 49">
                <a:extLst>
                  <a:ext uri="{FF2B5EF4-FFF2-40B4-BE49-F238E27FC236}">
                    <a16:creationId xmlns:a16="http://schemas.microsoft.com/office/drawing/2014/main" id="{52F6AE15-148B-4DD3-9B33-E89085198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6" name="Полилиния 50">
                <a:extLst>
                  <a:ext uri="{FF2B5EF4-FFF2-40B4-BE49-F238E27FC236}">
                    <a16:creationId xmlns:a16="http://schemas.microsoft.com/office/drawing/2014/main" id="{B7DF1EA3-5709-492C-BABE-F390B608B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7" name="Овал 51">
                <a:extLst>
                  <a:ext uri="{FF2B5EF4-FFF2-40B4-BE49-F238E27FC236}">
                    <a16:creationId xmlns:a16="http://schemas.microsoft.com/office/drawing/2014/main" id="{964C8E4A-6689-4008-A522-91B998379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8" name="Полилиния 52">
                <a:extLst>
                  <a:ext uri="{FF2B5EF4-FFF2-40B4-BE49-F238E27FC236}">
                    <a16:creationId xmlns:a16="http://schemas.microsoft.com/office/drawing/2014/main" id="{DA8DEA77-BD29-4118-B9AB-E053B3495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9" name="Полилиния 53">
                <a:extLst>
                  <a:ext uri="{FF2B5EF4-FFF2-40B4-BE49-F238E27FC236}">
                    <a16:creationId xmlns:a16="http://schemas.microsoft.com/office/drawing/2014/main" id="{7758711F-A5C0-4C30-A3B1-91B546014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0" name="Полилиния 54">
                <a:extLst>
                  <a:ext uri="{FF2B5EF4-FFF2-40B4-BE49-F238E27FC236}">
                    <a16:creationId xmlns:a16="http://schemas.microsoft.com/office/drawing/2014/main" id="{A575C4B8-CC49-4D59-BC4B-A13D8D97A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1" name="Овал 55">
                <a:extLst>
                  <a:ext uri="{FF2B5EF4-FFF2-40B4-BE49-F238E27FC236}">
                    <a16:creationId xmlns:a16="http://schemas.microsoft.com/office/drawing/2014/main" id="{EE9FF2CA-A0D9-41EF-8A6D-06571B57B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2" name="Полилиния 56">
                <a:extLst>
                  <a:ext uri="{FF2B5EF4-FFF2-40B4-BE49-F238E27FC236}">
                    <a16:creationId xmlns:a16="http://schemas.microsoft.com/office/drawing/2014/main" id="{74276568-12D5-4791-8AAE-E71301B35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3" name="Полилиния 57">
                <a:extLst>
                  <a:ext uri="{FF2B5EF4-FFF2-40B4-BE49-F238E27FC236}">
                    <a16:creationId xmlns:a16="http://schemas.microsoft.com/office/drawing/2014/main" id="{36893D6E-C781-44C6-B4DB-BF8FDD3B4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4" name="Полилиния 58">
                <a:extLst>
                  <a:ext uri="{FF2B5EF4-FFF2-40B4-BE49-F238E27FC236}">
                    <a16:creationId xmlns:a16="http://schemas.microsoft.com/office/drawing/2014/main" id="{E40B690B-BA0B-4EEC-A0CF-7DA3B2E43E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5" name="Овал 59">
                <a:extLst>
                  <a:ext uri="{FF2B5EF4-FFF2-40B4-BE49-F238E27FC236}">
                    <a16:creationId xmlns:a16="http://schemas.microsoft.com/office/drawing/2014/main" id="{971E19C9-854B-41E7-A5D7-36AE58BA6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6" name="Полилиния 60">
                <a:extLst>
                  <a:ext uri="{FF2B5EF4-FFF2-40B4-BE49-F238E27FC236}">
                    <a16:creationId xmlns:a16="http://schemas.microsoft.com/office/drawing/2014/main" id="{DE348461-111F-4014-A8A3-F56B07127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7" name="Линия 61">
                <a:extLst>
                  <a:ext uri="{FF2B5EF4-FFF2-40B4-BE49-F238E27FC236}">
                    <a16:creationId xmlns:a16="http://schemas.microsoft.com/office/drawing/2014/main" id="{22CD114E-A6F0-4722-A4EE-4C318C1DC5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88" name="Линия 62">
                <a:extLst>
                  <a:ext uri="{FF2B5EF4-FFF2-40B4-BE49-F238E27FC236}">
                    <a16:creationId xmlns:a16="http://schemas.microsoft.com/office/drawing/2014/main" id="{F7E3A019-70E0-420D-BBF5-DAE0B933DE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grpSp>
          <p:nvGrpSpPr>
            <p:cNvPr id="62" name="Группа 61">
              <a:extLst>
                <a:ext uri="{FF2B5EF4-FFF2-40B4-BE49-F238E27FC236}">
                  <a16:creationId xmlns:a16="http://schemas.microsoft.com/office/drawing/2014/main" id="{18E10038-0AE7-4F94-99B0-CEA210C9535B}"/>
                </a:ext>
              </a:extLst>
            </p:cNvPr>
            <p:cNvGrpSpPr/>
            <p:nvPr/>
          </p:nvGrpSpPr>
          <p:grpSpPr>
            <a:xfrm>
              <a:off x="4359934" y="2904941"/>
              <a:ext cx="330200" cy="315913"/>
              <a:chOff x="4127500" y="2909888"/>
              <a:chExt cx="330200" cy="315913"/>
            </a:xfrm>
          </p:grpSpPr>
          <p:sp>
            <p:nvSpPr>
              <p:cNvPr id="64" name="Овал 268">
                <a:extLst>
                  <a:ext uri="{FF2B5EF4-FFF2-40B4-BE49-F238E27FC236}">
                    <a16:creationId xmlns:a16="http://schemas.microsoft.com/office/drawing/2014/main" id="{F7A8EBC1-9006-4CB5-A698-1D1D62E0D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5" name="Полилиния 269">
                <a:extLst>
                  <a:ext uri="{FF2B5EF4-FFF2-40B4-BE49-F238E27FC236}">
                    <a16:creationId xmlns:a16="http://schemas.microsoft.com/office/drawing/2014/main" id="{0CBCD43D-AE92-41F5-9C2B-B4B3FE6FF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6" name="Овал 270">
                <a:extLst>
                  <a:ext uri="{FF2B5EF4-FFF2-40B4-BE49-F238E27FC236}">
                    <a16:creationId xmlns:a16="http://schemas.microsoft.com/office/drawing/2014/main" id="{282262E1-7304-47F8-ADFC-CA07C9ADF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7" name="Полилиния 271">
                <a:extLst>
                  <a:ext uri="{FF2B5EF4-FFF2-40B4-BE49-F238E27FC236}">
                    <a16:creationId xmlns:a16="http://schemas.microsoft.com/office/drawing/2014/main" id="{61422BB8-6120-4583-B04B-D675BF219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8" name="Овал 272">
                <a:extLst>
                  <a:ext uri="{FF2B5EF4-FFF2-40B4-BE49-F238E27FC236}">
                    <a16:creationId xmlns:a16="http://schemas.microsoft.com/office/drawing/2014/main" id="{921647A8-2EB5-4C08-8422-414742FE7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9" name="Полилиния 273">
                <a:extLst>
                  <a:ext uri="{FF2B5EF4-FFF2-40B4-BE49-F238E27FC236}">
                    <a16:creationId xmlns:a16="http://schemas.microsoft.com/office/drawing/2014/main" id="{453B206B-E6FA-440E-8267-6B4EF6804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0" name="Полилиния 274">
                <a:extLst>
                  <a:ext uri="{FF2B5EF4-FFF2-40B4-BE49-F238E27FC236}">
                    <a16:creationId xmlns:a16="http://schemas.microsoft.com/office/drawing/2014/main" id="{41B368DF-58C1-48A8-8E16-E3B4645A1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1" name="Полилиния 275">
                <a:extLst>
                  <a:ext uri="{FF2B5EF4-FFF2-40B4-BE49-F238E27FC236}">
                    <a16:creationId xmlns:a16="http://schemas.microsoft.com/office/drawing/2014/main" id="{75651205-4A53-463F-A685-DE5C8BC6B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72" name="Полилиния 276">
                <a:extLst>
                  <a:ext uri="{FF2B5EF4-FFF2-40B4-BE49-F238E27FC236}">
                    <a16:creationId xmlns:a16="http://schemas.microsoft.com/office/drawing/2014/main" id="{83B67D48-AF94-4FED-959B-C51A15982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63" name="Прямоугольник 62" descr="Это изображение трех перекрывающихся кругов.   ">
              <a:extLst>
                <a:ext uri="{FF2B5EF4-FFF2-40B4-BE49-F238E27FC236}">
                  <a16:creationId xmlns:a16="http://schemas.microsoft.com/office/drawing/2014/main" id="{84BAF14B-A443-42DB-8BF6-893FAE5CCE6F}"/>
                </a:ext>
              </a:extLst>
            </p:cNvPr>
            <p:cNvSpPr/>
            <p:nvPr/>
          </p:nvSpPr>
          <p:spPr>
            <a:xfrm>
              <a:off x="4458359" y="4501642"/>
              <a:ext cx="1363198" cy="73866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sz="1600" i="1" dirty="0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Анна, </a:t>
              </a:r>
              <a:r>
                <a: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что там по уведомлениям?</a:t>
              </a:r>
            </a:p>
          </p:txBody>
        </p:sp>
        <p:grpSp>
          <p:nvGrpSpPr>
            <p:cNvPr id="50" name="Группа 49">
              <a:extLst>
                <a:ext uri="{FF2B5EF4-FFF2-40B4-BE49-F238E27FC236}">
                  <a16:creationId xmlns:a16="http://schemas.microsoft.com/office/drawing/2014/main" id="{EF6CD563-9511-4250-BCB0-1FBFAAE1289C}"/>
                </a:ext>
              </a:extLst>
            </p:cNvPr>
            <p:cNvGrpSpPr/>
            <p:nvPr/>
          </p:nvGrpSpPr>
          <p:grpSpPr>
            <a:xfrm>
              <a:off x="2177290" y="2874779"/>
              <a:ext cx="344488" cy="346075"/>
              <a:chOff x="4841875" y="2895601"/>
              <a:chExt cx="344488" cy="346075"/>
            </a:xfrm>
          </p:grpSpPr>
          <p:sp>
            <p:nvSpPr>
              <p:cNvPr id="52" name="Полилиния 258">
                <a:extLst>
                  <a:ext uri="{FF2B5EF4-FFF2-40B4-BE49-F238E27FC236}">
                    <a16:creationId xmlns:a16="http://schemas.microsoft.com/office/drawing/2014/main" id="{7B269D94-9FED-4F93-A218-57CD14D4F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3" name="Полилиния 259">
                <a:extLst>
                  <a:ext uri="{FF2B5EF4-FFF2-40B4-BE49-F238E27FC236}">
                    <a16:creationId xmlns:a16="http://schemas.microsoft.com/office/drawing/2014/main" id="{435DD0CD-FD16-4760-9F43-618A517E32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4" name="Полилиния 260">
                <a:extLst>
                  <a:ext uri="{FF2B5EF4-FFF2-40B4-BE49-F238E27FC236}">
                    <a16:creationId xmlns:a16="http://schemas.microsoft.com/office/drawing/2014/main" id="{11230DFA-75B1-4B65-BDFE-2210907145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5" name="Линия 261">
                <a:extLst>
                  <a:ext uri="{FF2B5EF4-FFF2-40B4-BE49-F238E27FC236}">
                    <a16:creationId xmlns:a16="http://schemas.microsoft.com/office/drawing/2014/main" id="{54B6C7BB-BBA1-4668-9BF5-325AA69CE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6" name="Линия 262">
                <a:extLst>
                  <a:ext uri="{FF2B5EF4-FFF2-40B4-BE49-F238E27FC236}">
                    <a16:creationId xmlns:a16="http://schemas.microsoft.com/office/drawing/2014/main" id="{6DC0A898-A566-45D7-BD7F-6205ED16E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7" name="Линия 263">
                <a:extLst>
                  <a:ext uri="{FF2B5EF4-FFF2-40B4-BE49-F238E27FC236}">
                    <a16:creationId xmlns:a16="http://schemas.microsoft.com/office/drawing/2014/main" id="{E201D585-E178-408E-A42A-A9FD198C47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8" name="Овал 264">
                <a:extLst>
                  <a:ext uri="{FF2B5EF4-FFF2-40B4-BE49-F238E27FC236}">
                    <a16:creationId xmlns:a16="http://schemas.microsoft.com/office/drawing/2014/main" id="{9C382A44-3942-4A8E-98A1-2685D9AAE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9" name="Овал 265">
                <a:extLst>
                  <a:ext uri="{FF2B5EF4-FFF2-40B4-BE49-F238E27FC236}">
                    <a16:creationId xmlns:a16="http://schemas.microsoft.com/office/drawing/2014/main" id="{052D3390-46BC-4B65-B5BE-0A40578F9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0" name="Овал 266">
                <a:extLst>
                  <a:ext uri="{FF2B5EF4-FFF2-40B4-BE49-F238E27FC236}">
                    <a16:creationId xmlns:a16="http://schemas.microsoft.com/office/drawing/2014/main" id="{0279AB69-DF67-4836-8A04-8F550D181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61" name="Полилиния 267">
                <a:extLst>
                  <a:ext uri="{FF2B5EF4-FFF2-40B4-BE49-F238E27FC236}">
                    <a16:creationId xmlns:a16="http://schemas.microsoft.com/office/drawing/2014/main" id="{E1BFECCB-F108-4293-A159-3CFFB2E2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104" name="Прямоугольник 103">
              <a:extLst>
                <a:ext uri="{FF2B5EF4-FFF2-40B4-BE49-F238E27FC236}">
                  <a16:creationId xmlns:a16="http://schemas.microsoft.com/office/drawing/2014/main" id="{10F61556-59B4-4A9C-90FA-556F81054F9F}"/>
                </a:ext>
              </a:extLst>
            </p:cNvPr>
            <p:cNvSpPr/>
            <p:nvPr/>
          </p:nvSpPr>
          <p:spPr>
            <a:xfrm>
              <a:off x="972673" y="4207002"/>
              <a:ext cx="1260332" cy="123110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sz="1600" i="1" dirty="0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Анют, </a:t>
              </a:r>
              <a:r>
                <a: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сколько моих подруг уже вышло замуж?</a:t>
              </a:r>
            </a:p>
          </p:txBody>
        </p:sp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F5EBCB29-78BB-40FE-BAC2-F83D56B8F2B7}"/>
                </a:ext>
              </a:extLst>
            </p:cNvPr>
            <p:cNvSpPr/>
            <p:nvPr/>
          </p:nvSpPr>
          <p:spPr>
            <a:xfrm>
              <a:off x="2762503" y="1264636"/>
              <a:ext cx="1260332" cy="984885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ru-RU" sz="1600" i="1" dirty="0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Ань, </a:t>
              </a:r>
              <a:r>
                <a:rPr lang="ru-RU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прочитай новые сообщения</a:t>
              </a:r>
            </a:p>
          </p:txBody>
        </p:sp>
      </p:grpSp>
      <p:sp>
        <p:nvSpPr>
          <p:cNvPr id="107" name="Надпись 106">
            <a:extLst>
              <a:ext uri="{FF2B5EF4-FFF2-40B4-BE49-F238E27FC236}">
                <a16:creationId xmlns:a16="http://schemas.microsoft.com/office/drawing/2014/main" id="{54EA7ED5-6E34-4D47-91B6-F78F5F8B4C6E}"/>
              </a:ext>
            </a:extLst>
          </p:cNvPr>
          <p:cNvSpPr txBox="1"/>
          <p:nvPr/>
        </p:nvSpPr>
        <p:spPr>
          <a:xfrm>
            <a:off x="7313768" y="1459746"/>
            <a:ext cx="360328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ru-RU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Голосовой помощник</a:t>
            </a:r>
          </a:p>
        </p:txBody>
      </p:sp>
      <p:cxnSp>
        <p:nvCxnSpPr>
          <p:cNvPr id="110" name="Прямая соединительная линия 109">
            <a:extLst>
              <a:ext uri="{FF2B5EF4-FFF2-40B4-BE49-F238E27FC236}">
                <a16:creationId xmlns:a16="http://schemas.microsoft.com/office/drawing/2014/main" id="{6D08E99A-0644-4757-9F3A-BBA1A4F390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751014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Прямоугольник: Скругленные углы 117">
            <a:extLst>
              <a:ext uri="{FF2B5EF4-FFF2-40B4-BE49-F238E27FC236}">
                <a16:creationId xmlns:a16="http://schemas.microsoft.com/office/drawing/2014/main" id="{A21B85DB-181D-46E7-A9DF-F92B1DF032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529218" y="2666663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19" name="Прямоугольник 118">
            <a:extLst>
              <a:ext uri="{FF2B5EF4-FFF2-40B4-BE49-F238E27FC236}">
                <a16:creationId xmlns:a16="http://schemas.microsoft.com/office/drawing/2014/main" id="{EE9F5B85-E2F5-4C15-9A02-657F53EEE3BD}"/>
              </a:ext>
            </a:extLst>
          </p:cNvPr>
          <p:cNvSpPr/>
          <p:nvPr/>
        </p:nvSpPr>
        <p:spPr>
          <a:xfrm>
            <a:off x="7347313" y="2668085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Анька, </a:t>
            </a:r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пора развиваться!</a:t>
            </a:r>
          </a:p>
        </p:txBody>
      </p:sp>
      <p:sp>
        <p:nvSpPr>
          <p:cNvPr id="124" name="Овал 123">
            <a:extLst>
              <a:ext uri="{FF2B5EF4-FFF2-40B4-BE49-F238E27FC236}">
                <a16:creationId xmlns:a16="http://schemas.microsoft.com/office/drawing/2014/main" id="{0B8C9A86-3574-4A2E-BC62-481A2BE7FB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724637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grpSp>
        <p:nvGrpSpPr>
          <p:cNvPr id="206" name="Группа 205" descr="Это изображение содержит значок с одним человеком, который взаимодействует с тремя людьми. ">
            <a:extLst>
              <a:ext uri="{FF2B5EF4-FFF2-40B4-BE49-F238E27FC236}">
                <a16:creationId xmlns:a16="http://schemas.microsoft.com/office/drawing/2014/main" id="{23348E2E-A7EF-4B89-8F8D-D88C5354E9D5}"/>
              </a:ext>
            </a:extLst>
          </p:cNvPr>
          <p:cNvGrpSpPr/>
          <p:nvPr/>
        </p:nvGrpSpPr>
        <p:grpSpPr>
          <a:xfrm>
            <a:off x="7319810" y="3566010"/>
            <a:ext cx="3067397" cy="492443"/>
            <a:chOff x="7999616" y="3566010"/>
            <a:chExt cx="3067397" cy="492443"/>
          </a:xfrm>
        </p:grpSpPr>
        <p:sp>
          <p:nvSpPr>
            <p:cNvPr id="190" name="Прямоугольник 189">
              <a:extLst>
                <a:ext uri="{FF2B5EF4-FFF2-40B4-BE49-F238E27FC236}">
                  <a16:creationId xmlns:a16="http://schemas.microsoft.com/office/drawing/2014/main" id="{80F4EEC6-F407-4E25-BBB6-C506B28F5A4C}"/>
                </a:ext>
              </a:extLst>
            </p:cNvPr>
            <p:cNvSpPr/>
            <p:nvPr/>
          </p:nvSpPr>
          <p:spPr>
            <a:xfrm>
              <a:off x="8578718" y="3566010"/>
              <a:ext cx="2488295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Аня 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поможет вам узнать, что там нового у людей</a:t>
              </a:r>
            </a:p>
          </p:txBody>
        </p:sp>
        <p:grpSp>
          <p:nvGrpSpPr>
            <p:cNvPr id="191" name="Группа 190">
              <a:extLst>
                <a:ext uri="{FF2B5EF4-FFF2-40B4-BE49-F238E27FC236}">
                  <a16:creationId xmlns:a16="http://schemas.microsoft.com/office/drawing/2014/main" id="{0FD0F77B-65FD-413C-B2B0-1AD539DC68D3}"/>
                </a:ext>
              </a:extLst>
            </p:cNvPr>
            <p:cNvGrpSpPr/>
            <p:nvPr/>
          </p:nvGrpSpPr>
          <p:grpSpPr>
            <a:xfrm>
              <a:off x="7999616" y="3639194"/>
              <a:ext cx="330200" cy="346075"/>
              <a:chOff x="2686050" y="2895601"/>
              <a:chExt cx="330200" cy="346075"/>
            </a:xfrm>
          </p:grpSpPr>
          <p:sp>
            <p:nvSpPr>
              <p:cNvPr id="192" name="Овал 309">
                <a:extLst>
                  <a:ext uri="{FF2B5EF4-FFF2-40B4-BE49-F238E27FC236}">
                    <a16:creationId xmlns:a16="http://schemas.microsoft.com/office/drawing/2014/main" id="{C57EF862-9A10-430C-8004-66A9241C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3" name="Полилиния 310">
                <a:extLst>
                  <a:ext uri="{FF2B5EF4-FFF2-40B4-BE49-F238E27FC236}">
                    <a16:creationId xmlns:a16="http://schemas.microsoft.com/office/drawing/2014/main" id="{13EA5F29-D427-40C4-AB4D-3D59B3F69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4" name="Овал 311">
                <a:extLst>
                  <a:ext uri="{FF2B5EF4-FFF2-40B4-BE49-F238E27FC236}">
                    <a16:creationId xmlns:a16="http://schemas.microsoft.com/office/drawing/2014/main" id="{D591DE3C-214D-426A-9B8E-741D87BAF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5" name="Полилиния 312">
                <a:extLst>
                  <a:ext uri="{FF2B5EF4-FFF2-40B4-BE49-F238E27FC236}">
                    <a16:creationId xmlns:a16="http://schemas.microsoft.com/office/drawing/2014/main" id="{921D329D-AC5C-496B-96D4-A220BC49B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6" name="Овал 313">
                <a:extLst>
                  <a:ext uri="{FF2B5EF4-FFF2-40B4-BE49-F238E27FC236}">
                    <a16:creationId xmlns:a16="http://schemas.microsoft.com/office/drawing/2014/main" id="{87933186-B346-44AC-85AA-CA346F5FB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7" name="Полилиния 314">
                <a:extLst>
                  <a:ext uri="{FF2B5EF4-FFF2-40B4-BE49-F238E27FC236}">
                    <a16:creationId xmlns:a16="http://schemas.microsoft.com/office/drawing/2014/main" id="{E0E3BA39-8375-478D-9CF6-4EC743813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8" name="Овал 315">
                <a:extLst>
                  <a:ext uri="{FF2B5EF4-FFF2-40B4-BE49-F238E27FC236}">
                    <a16:creationId xmlns:a16="http://schemas.microsoft.com/office/drawing/2014/main" id="{550D4481-BC6A-476D-80E1-F12F8ED9F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9" name="Полилиния 316">
                <a:extLst>
                  <a:ext uri="{FF2B5EF4-FFF2-40B4-BE49-F238E27FC236}">
                    <a16:creationId xmlns:a16="http://schemas.microsoft.com/office/drawing/2014/main" id="{951EE685-6291-44F0-81B1-A3B5791D1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0" name="Овал 317">
                <a:extLst>
                  <a:ext uri="{FF2B5EF4-FFF2-40B4-BE49-F238E27FC236}">
                    <a16:creationId xmlns:a16="http://schemas.microsoft.com/office/drawing/2014/main" id="{1822195B-E26A-4DF0-B1B1-A36823632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1" name="Полилиния 318">
                <a:extLst>
                  <a:ext uri="{FF2B5EF4-FFF2-40B4-BE49-F238E27FC236}">
                    <a16:creationId xmlns:a16="http://schemas.microsoft.com/office/drawing/2014/main" id="{E33AF9C8-AD93-4E36-9887-B8B748838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2" name="Полилиния 319">
                <a:extLst>
                  <a:ext uri="{FF2B5EF4-FFF2-40B4-BE49-F238E27FC236}">
                    <a16:creationId xmlns:a16="http://schemas.microsoft.com/office/drawing/2014/main" id="{3E3913FB-5C76-4699-89D5-5A7145411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3" name="Линия 320">
                <a:extLst>
                  <a:ext uri="{FF2B5EF4-FFF2-40B4-BE49-F238E27FC236}">
                    <a16:creationId xmlns:a16="http://schemas.microsoft.com/office/drawing/2014/main" id="{C96335B1-62B8-4482-A67B-BE60CF58E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</p:grpSp>
      </p:grpSp>
      <p:grpSp>
        <p:nvGrpSpPr>
          <p:cNvPr id="205" name="Группа 204" descr="Это изображение содержит значок с тремя взаимодействующими с друг другом людьми. ">
            <a:extLst>
              <a:ext uri="{FF2B5EF4-FFF2-40B4-BE49-F238E27FC236}">
                <a16:creationId xmlns:a16="http://schemas.microsoft.com/office/drawing/2014/main" id="{45696519-F308-4262-9DC5-C541B866A807}"/>
              </a:ext>
            </a:extLst>
          </p:cNvPr>
          <p:cNvGrpSpPr/>
          <p:nvPr/>
        </p:nvGrpSpPr>
        <p:grpSpPr>
          <a:xfrm>
            <a:off x="7311873" y="4554108"/>
            <a:ext cx="3075334" cy="492443"/>
            <a:chOff x="7991679" y="4554108"/>
            <a:chExt cx="3075334" cy="492443"/>
          </a:xfrm>
        </p:grpSpPr>
        <p:grpSp>
          <p:nvGrpSpPr>
            <p:cNvPr id="174" name="Группа 173">
              <a:extLst>
                <a:ext uri="{FF2B5EF4-FFF2-40B4-BE49-F238E27FC236}">
                  <a16:creationId xmlns:a16="http://schemas.microsoft.com/office/drawing/2014/main" id="{292DC2AF-B08E-43EC-A60D-B71EFEF8E4D1}"/>
                </a:ext>
              </a:extLst>
            </p:cNvPr>
            <p:cNvGrpSpPr/>
            <p:nvPr/>
          </p:nvGrpSpPr>
          <p:grpSpPr>
            <a:xfrm>
              <a:off x="7991679" y="4627292"/>
              <a:ext cx="346075" cy="346075"/>
              <a:chOff x="3398838" y="2895601"/>
              <a:chExt cx="346075" cy="346075"/>
            </a:xfrm>
          </p:grpSpPr>
          <p:sp>
            <p:nvSpPr>
              <p:cNvPr id="176" name="Полилиния 49">
                <a:extLst>
                  <a:ext uri="{FF2B5EF4-FFF2-40B4-BE49-F238E27FC236}">
                    <a16:creationId xmlns:a16="http://schemas.microsoft.com/office/drawing/2014/main" id="{17CD577B-CBE6-4837-A90F-4F36762E5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7" name="Полилиния 50">
                <a:extLst>
                  <a:ext uri="{FF2B5EF4-FFF2-40B4-BE49-F238E27FC236}">
                    <a16:creationId xmlns:a16="http://schemas.microsoft.com/office/drawing/2014/main" id="{8BB81587-7777-4AE5-985D-5B14D33AD6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8" name="Овал 51">
                <a:extLst>
                  <a:ext uri="{FF2B5EF4-FFF2-40B4-BE49-F238E27FC236}">
                    <a16:creationId xmlns:a16="http://schemas.microsoft.com/office/drawing/2014/main" id="{49EA0197-339C-4417-A18C-DC15037A9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9" name="Полилиния 52">
                <a:extLst>
                  <a:ext uri="{FF2B5EF4-FFF2-40B4-BE49-F238E27FC236}">
                    <a16:creationId xmlns:a16="http://schemas.microsoft.com/office/drawing/2014/main" id="{203C108E-5283-4E7B-B970-0E4DF3AF3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0" name="Полилиния 53">
                <a:extLst>
                  <a:ext uri="{FF2B5EF4-FFF2-40B4-BE49-F238E27FC236}">
                    <a16:creationId xmlns:a16="http://schemas.microsoft.com/office/drawing/2014/main" id="{4A82F405-C833-4408-A2F0-752E2D6C8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1" name="Полилиния 54">
                <a:extLst>
                  <a:ext uri="{FF2B5EF4-FFF2-40B4-BE49-F238E27FC236}">
                    <a16:creationId xmlns:a16="http://schemas.microsoft.com/office/drawing/2014/main" id="{895EA8D0-BBA4-4370-A965-F96A9EDD4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2" name="Овал 55">
                <a:extLst>
                  <a:ext uri="{FF2B5EF4-FFF2-40B4-BE49-F238E27FC236}">
                    <a16:creationId xmlns:a16="http://schemas.microsoft.com/office/drawing/2014/main" id="{94D90E4F-09C7-44B0-9D11-E32A4A020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3" name="Полилиния 56">
                <a:extLst>
                  <a:ext uri="{FF2B5EF4-FFF2-40B4-BE49-F238E27FC236}">
                    <a16:creationId xmlns:a16="http://schemas.microsoft.com/office/drawing/2014/main" id="{0D6D6DA1-3425-44CA-B1CB-B326D2C50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4" name="Полилиния 57">
                <a:extLst>
                  <a:ext uri="{FF2B5EF4-FFF2-40B4-BE49-F238E27FC236}">
                    <a16:creationId xmlns:a16="http://schemas.microsoft.com/office/drawing/2014/main" id="{A25CE64B-B92A-4562-B048-0FA2A21CB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5" name="Полилиния 58">
                <a:extLst>
                  <a:ext uri="{FF2B5EF4-FFF2-40B4-BE49-F238E27FC236}">
                    <a16:creationId xmlns:a16="http://schemas.microsoft.com/office/drawing/2014/main" id="{80861AE6-B038-4B8C-9EF0-109DEB591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6" name="Овал 59">
                <a:extLst>
                  <a:ext uri="{FF2B5EF4-FFF2-40B4-BE49-F238E27FC236}">
                    <a16:creationId xmlns:a16="http://schemas.microsoft.com/office/drawing/2014/main" id="{2505D730-7819-4CDD-9F00-8E9CEC3DF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7" name="Полилиния 60">
                <a:extLst>
                  <a:ext uri="{FF2B5EF4-FFF2-40B4-BE49-F238E27FC236}">
                    <a16:creationId xmlns:a16="http://schemas.microsoft.com/office/drawing/2014/main" id="{88FBFC84-B4E6-4DDD-9DD0-1BB91EA0E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8" name="Линия 61">
                <a:extLst>
                  <a:ext uri="{FF2B5EF4-FFF2-40B4-BE49-F238E27FC236}">
                    <a16:creationId xmlns:a16="http://schemas.microsoft.com/office/drawing/2014/main" id="{9689C86A-B365-433F-B326-C60DC116B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9" name="Линия 62">
                <a:extLst>
                  <a:ext uri="{FF2B5EF4-FFF2-40B4-BE49-F238E27FC236}">
                    <a16:creationId xmlns:a16="http://schemas.microsoft.com/office/drawing/2014/main" id="{ED368EF9-22A8-4990-9D2E-549C76157C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75" name="Прямоугольник 174">
              <a:extLst>
                <a:ext uri="{FF2B5EF4-FFF2-40B4-BE49-F238E27FC236}">
                  <a16:creationId xmlns:a16="http://schemas.microsoft.com/office/drawing/2014/main" id="{E522F3F9-ECF0-4D2A-9244-1942DCB20E98}"/>
                </a:ext>
              </a:extLst>
            </p:cNvPr>
            <p:cNvSpPr/>
            <p:nvPr/>
          </p:nvSpPr>
          <p:spPr>
            <a:xfrm>
              <a:off x="8578718" y="4554108"/>
              <a:ext cx="2488295" cy="49244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Аня 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может прочитать и отправить сообщения</a:t>
              </a:r>
            </a:p>
          </p:txBody>
        </p:sp>
      </p:grpSp>
      <p:grpSp>
        <p:nvGrpSpPr>
          <p:cNvPr id="204" name="Группа 203" descr="Это изображение содержит значок трех человек и символа, который отображает подключение к Интернету. ">
            <a:extLst>
              <a:ext uri="{FF2B5EF4-FFF2-40B4-BE49-F238E27FC236}">
                <a16:creationId xmlns:a16="http://schemas.microsoft.com/office/drawing/2014/main" id="{BCE3CAEB-5C3F-4903-9D74-1EC0A2984EE9}"/>
              </a:ext>
            </a:extLst>
          </p:cNvPr>
          <p:cNvGrpSpPr/>
          <p:nvPr/>
        </p:nvGrpSpPr>
        <p:grpSpPr>
          <a:xfrm>
            <a:off x="7319810" y="5542207"/>
            <a:ext cx="3067397" cy="738664"/>
            <a:chOff x="7999616" y="5542207"/>
            <a:chExt cx="3067397" cy="738664"/>
          </a:xfrm>
        </p:grpSpPr>
        <p:grpSp>
          <p:nvGrpSpPr>
            <p:cNvPr id="163" name="Группа 162">
              <a:extLst>
                <a:ext uri="{FF2B5EF4-FFF2-40B4-BE49-F238E27FC236}">
                  <a16:creationId xmlns:a16="http://schemas.microsoft.com/office/drawing/2014/main" id="{E79FB62D-7154-40A3-BB31-9A0934208E2F}"/>
                </a:ext>
              </a:extLst>
            </p:cNvPr>
            <p:cNvGrpSpPr/>
            <p:nvPr/>
          </p:nvGrpSpPr>
          <p:grpSpPr>
            <a:xfrm>
              <a:off x="7999616" y="5630472"/>
              <a:ext cx="330200" cy="315913"/>
              <a:chOff x="4127500" y="2909888"/>
              <a:chExt cx="330200" cy="315913"/>
            </a:xfrm>
          </p:grpSpPr>
          <p:sp>
            <p:nvSpPr>
              <p:cNvPr id="165" name="Овал 268">
                <a:extLst>
                  <a:ext uri="{FF2B5EF4-FFF2-40B4-BE49-F238E27FC236}">
                    <a16:creationId xmlns:a16="http://schemas.microsoft.com/office/drawing/2014/main" id="{BD72EF5D-EE26-4982-B3AB-9CF58444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6" name="Полилиния 269">
                <a:extLst>
                  <a:ext uri="{FF2B5EF4-FFF2-40B4-BE49-F238E27FC236}">
                    <a16:creationId xmlns:a16="http://schemas.microsoft.com/office/drawing/2014/main" id="{D9F3CD5B-3BA2-4D51-A0BD-6E802941F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7" name="Овал 270">
                <a:extLst>
                  <a:ext uri="{FF2B5EF4-FFF2-40B4-BE49-F238E27FC236}">
                    <a16:creationId xmlns:a16="http://schemas.microsoft.com/office/drawing/2014/main" id="{85B43E76-36A9-4667-852E-AD239EC04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8" name="Полилиния 271">
                <a:extLst>
                  <a:ext uri="{FF2B5EF4-FFF2-40B4-BE49-F238E27FC236}">
                    <a16:creationId xmlns:a16="http://schemas.microsoft.com/office/drawing/2014/main" id="{DFF4B198-89FE-47D5-B7B7-8C893ABCC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9" name="Овал 272">
                <a:extLst>
                  <a:ext uri="{FF2B5EF4-FFF2-40B4-BE49-F238E27FC236}">
                    <a16:creationId xmlns:a16="http://schemas.microsoft.com/office/drawing/2014/main" id="{CE8C1F83-6F38-4A0B-8E08-4398BEC1D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0" name="Полилиния 273">
                <a:extLst>
                  <a:ext uri="{FF2B5EF4-FFF2-40B4-BE49-F238E27FC236}">
                    <a16:creationId xmlns:a16="http://schemas.microsoft.com/office/drawing/2014/main" id="{F5C16A34-C88B-42FA-BC46-1C9471DB8B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1" name="Полилиния 274">
                <a:extLst>
                  <a:ext uri="{FF2B5EF4-FFF2-40B4-BE49-F238E27FC236}">
                    <a16:creationId xmlns:a16="http://schemas.microsoft.com/office/drawing/2014/main" id="{1D976AB4-49AA-4482-B357-FA665EA78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2" name="Полилиния 275">
                <a:extLst>
                  <a:ext uri="{FF2B5EF4-FFF2-40B4-BE49-F238E27FC236}">
                    <a16:creationId xmlns:a16="http://schemas.microsoft.com/office/drawing/2014/main" id="{40CDCACF-1136-47C8-A50F-2C6DCEFC7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3" name="Полилиния 276">
                <a:extLst>
                  <a:ext uri="{FF2B5EF4-FFF2-40B4-BE49-F238E27FC236}">
                    <a16:creationId xmlns:a16="http://schemas.microsoft.com/office/drawing/2014/main" id="{E1D8459C-3776-4E84-AC6C-5275955B3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64" name="Прямоугольник 163">
              <a:extLst>
                <a:ext uri="{FF2B5EF4-FFF2-40B4-BE49-F238E27FC236}">
                  <a16:creationId xmlns:a16="http://schemas.microsoft.com/office/drawing/2014/main" id="{3E886A0B-A097-4934-BAAA-53B791623B0B}"/>
                </a:ext>
              </a:extLst>
            </p:cNvPr>
            <p:cNvSpPr/>
            <p:nvPr/>
          </p:nvSpPr>
          <p:spPr>
            <a:xfrm>
              <a:off x="8578718" y="5542207"/>
              <a:ext cx="2488295" cy="73866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Аня </a:t>
              </a:r>
              <a:r>
                <a:rPr lang="ru-RU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анализирует ваши данные и выдаёт нужный ответ</a:t>
              </a:r>
            </a:p>
          </p:txBody>
        </p:sp>
      </p:grpSp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5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374002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дпись 1">
            <a:extLst>
              <a:ext uri="{FF2B5EF4-FFF2-40B4-BE49-F238E27FC236}">
                <a16:creationId xmlns:a16="http://schemas.microsoft.com/office/drawing/2014/main" id="{CF3ECDF0-20E4-42EB-A939-E751FFB8EB9E}"/>
              </a:ext>
            </a:extLst>
          </p:cNvPr>
          <p:cNvSpPr txBox="1"/>
          <p:nvPr/>
        </p:nvSpPr>
        <p:spPr>
          <a:xfrm>
            <a:off x="726780" y="1389667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en-US" i="0" dirty="0"/>
              <a:t>Samsung, </a:t>
            </a:r>
            <a:r>
              <a:rPr lang="ru-RU" i="0" dirty="0"/>
              <a:t>Яндекс, </a:t>
            </a:r>
            <a:r>
              <a:rPr lang="en-US" i="0" dirty="0"/>
              <a:t>IT </a:t>
            </a:r>
            <a:r>
              <a:rPr lang="en-US" i="0" dirty="0" smtClean="0"/>
              <a:t>hub</a:t>
            </a:r>
            <a:r>
              <a:rPr lang="ru-RU" i="0" dirty="0"/>
              <a:t> </a:t>
            </a:r>
            <a:r>
              <a:rPr lang="ru-RU" i="0" dirty="0" smtClean="0"/>
              <a:t>и другие…</a:t>
            </a:r>
            <a:endParaRPr lang="ru-RU" dirty="0"/>
          </a:p>
        </p:txBody>
      </p:sp>
      <p:sp>
        <p:nvSpPr>
          <p:cNvPr id="3" name="Надпись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ru-RU" sz="3200" dirty="0"/>
              <a:t>Мы рассчитываем на сотрудничество</a:t>
            </a:r>
          </a:p>
        </p:txBody>
      </p:sp>
      <p:sp>
        <p:nvSpPr>
          <p:cNvPr id="4" name="Надпись 3">
            <a:extLst>
              <a:ext uri="{FF2B5EF4-FFF2-40B4-BE49-F238E27FC236}">
                <a16:creationId xmlns:a16="http://schemas.microsoft.com/office/drawing/2014/main" id="{171A55DA-183A-4D18-85CD-0F3BC09D5269}"/>
              </a:ext>
            </a:extLst>
          </p:cNvPr>
          <p:cNvSpPr txBox="1"/>
          <p:nvPr/>
        </p:nvSpPr>
        <p:spPr>
          <a:xfrm>
            <a:off x="726780" y="2054546"/>
            <a:ext cx="3572845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ru-RU" b="1" dirty="0">
                <a:latin typeface="Segoe UI" panose="020B0502040204020203" pitchFamily="34" charset="0"/>
              </a:rPr>
              <a:t>Только вместе мы сможем изменить мир в лучшую сторону</a:t>
            </a:r>
          </a:p>
        </p:txBody>
      </p:sp>
      <p:grpSp>
        <p:nvGrpSpPr>
          <p:cNvPr id="95" name="Группа 94">
            <a:extLst>
              <a:ext uri="{FF2B5EF4-FFF2-40B4-BE49-F238E27FC236}">
                <a16:creationId xmlns:a16="http://schemas.microsoft.com/office/drawing/2014/main" id="{2D732C95-5F88-4013-B13B-3A9F057604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015579" y="3650525"/>
            <a:ext cx="3908243" cy="2016077"/>
            <a:chOff x="1636214" y="3489300"/>
            <a:chExt cx="3908243" cy="2016077"/>
          </a:xfrm>
        </p:grpSpPr>
        <p:grpSp>
          <p:nvGrpSpPr>
            <p:cNvPr id="85" name="Группа 84">
              <a:extLst>
                <a:ext uri="{FF2B5EF4-FFF2-40B4-BE49-F238E27FC236}">
                  <a16:creationId xmlns:a16="http://schemas.microsoft.com/office/drawing/2014/main" id="{72F7507E-84C4-43E3-8F05-07666B4AA53B}"/>
                </a:ext>
              </a:extLst>
            </p:cNvPr>
            <p:cNvGrpSpPr/>
            <p:nvPr/>
          </p:nvGrpSpPr>
          <p:grpSpPr>
            <a:xfrm>
              <a:off x="1636214" y="3489300"/>
              <a:ext cx="3908243" cy="198582"/>
              <a:chOff x="1636214" y="3195950"/>
              <a:chExt cx="2421165" cy="88596"/>
            </a:xfrm>
          </p:grpSpPr>
          <p:sp>
            <p:nvSpPr>
              <p:cNvPr id="82" name="Прямоугольник: Скругленные углы 81">
                <a:extLst>
                  <a:ext uri="{FF2B5EF4-FFF2-40B4-BE49-F238E27FC236}">
                    <a16:creationId xmlns:a16="http://schemas.microsoft.com/office/drawing/2014/main" id="{BCEB1F2F-367D-41AE-A066-F8669215D8F2}"/>
                  </a:ext>
                </a:extLst>
              </p:cNvPr>
              <p:cNvSpPr/>
              <p:nvPr/>
            </p:nvSpPr>
            <p:spPr>
              <a:xfrm>
                <a:off x="1636214" y="3195964"/>
                <a:ext cx="2421165" cy="88582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0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Прямоугольник: Скругленные углы 82">
                <a:extLst>
                  <a:ext uri="{FF2B5EF4-FFF2-40B4-BE49-F238E27FC236}">
                    <a16:creationId xmlns:a16="http://schemas.microsoft.com/office/drawing/2014/main" id="{F7F9128D-E30C-4733-AE4B-3863B632AE0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636215" y="3195950"/>
                <a:ext cx="2309668" cy="885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">
                    <a:srgbClr val="7CEFD8">
                      <a:alpha val="79000"/>
                    </a:srgbClr>
                  </a:gs>
                  <a:gs pos="61000">
                    <a:srgbClr val="6672E4">
                      <a:alpha val="84000"/>
                    </a:srgbClr>
                  </a:gs>
                  <a:gs pos="98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0"/>
                <a:endParaRPr lang="ru-RU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Группа 85">
              <a:extLst>
                <a:ext uri="{FF2B5EF4-FFF2-40B4-BE49-F238E27FC236}">
                  <a16:creationId xmlns:a16="http://schemas.microsoft.com/office/drawing/2014/main" id="{C0891A01-8A14-486D-93D7-756C1B0A9EF0}"/>
                </a:ext>
              </a:extLst>
            </p:cNvPr>
            <p:cNvGrpSpPr/>
            <p:nvPr/>
          </p:nvGrpSpPr>
          <p:grpSpPr>
            <a:xfrm>
              <a:off x="1636214" y="4422278"/>
              <a:ext cx="3908243" cy="198582"/>
              <a:chOff x="1636214" y="3195950"/>
              <a:chExt cx="2421165" cy="88596"/>
            </a:xfrm>
          </p:grpSpPr>
          <p:sp>
            <p:nvSpPr>
              <p:cNvPr id="87" name="Прямоугольник: Скругленные углы 86">
                <a:extLst>
                  <a:ext uri="{FF2B5EF4-FFF2-40B4-BE49-F238E27FC236}">
                    <a16:creationId xmlns:a16="http://schemas.microsoft.com/office/drawing/2014/main" id="{BEC06DD3-CCF5-4FA9-B6A5-88C2AD698D60}"/>
                  </a:ext>
                </a:extLst>
              </p:cNvPr>
              <p:cNvSpPr/>
              <p:nvPr/>
            </p:nvSpPr>
            <p:spPr>
              <a:xfrm>
                <a:off x="1636214" y="3195964"/>
                <a:ext cx="2421165" cy="88582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0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Прямоугольник: Скругленные углы 87">
                <a:extLst>
                  <a:ext uri="{FF2B5EF4-FFF2-40B4-BE49-F238E27FC236}">
                    <a16:creationId xmlns:a16="http://schemas.microsoft.com/office/drawing/2014/main" id="{AD9B3B86-FE3B-4F92-A920-9858B368D41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636215" y="3195950"/>
                <a:ext cx="2309668" cy="885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">
                    <a:srgbClr val="7CEFD8">
                      <a:alpha val="79000"/>
                    </a:srgbClr>
                  </a:gs>
                  <a:gs pos="61000">
                    <a:srgbClr val="6672E4">
                      <a:alpha val="84000"/>
                    </a:srgbClr>
                  </a:gs>
                  <a:gs pos="98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0"/>
                <a:endParaRPr lang="ru-RU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9" name="Группа 88">
              <a:extLst>
                <a:ext uri="{FF2B5EF4-FFF2-40B4-BE49-F238E27FC236}">
                  <a16:creationId xmlns:a16="http://schemas.microsoft.com/office/drawing/2014/main" id="{DCB2CD80-A7D2-4E5E-8A6D-4BC684DF7BE1}"/>
                </a:ext>
              </a:extLst>
            </p:cNvPr>
            <p:cNvGrpSpPr/>
            <p:nvPr/>
          </p:nvGrpSpPr>
          <p:grpSpPr>
            <a:xfrm>
              <a:off x="1636214" y="5306795"/>
              <a:ext cx="3908243" cy="198582"/>
              <a:chOff x="1636214" y="3195950"/>
              <a:chExt cx="2421165" cy="88596"/>
            </a:xfrm>
          </p:grpSpPr>
          <p:sp>
            <p:nvSpPr>
              <p:cNvPr id="90" name="Прямоугольник: Скругленные углы 89">
                <a:extLst>
                  <a:ext uri="{FF2B5EF4-FFF2-40B4-BE49-F238E27FC236}">
                    <a16:creationId xmlns:a16="http://schemas.microsoft.com/office/drawing/2014/main" id="{5819435B-AB91-4456-82A2-4B47BC037ACD}"/>
                  </a:ext>
                </a:extLst>
              </p:cNvPr>
              <p:cNvSpPr/>
              <p:nvPr/>
            </p:nvSpPr>
            <p:spPr>
              <a:xfrm>
                <a:off x="1636214" y="3195964"/>
                <a:ext cx="2421165" cy="88582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0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Прямоугольник: Скругленные углы 90">
                <a:extLst>
                  <a:ext uri="{FF2B5EF4-FFF2-40B4-BE49-F238E27FC236}">
                    <a16:creationId xmlns:a16="http://schemas.microsoft.com/office/drawing/2014/main" id="{0DDE19D2-9433-4660-BEFC-0A90ABFBACB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636216" y="3195950"/>
                <a:ext cx="1993725" cy="885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">
                    <a:srgbClr val="7CEFD8">
                      <a:alpha val="79000"/>
                    </a:srgbClr>
                  </a:gs>
                  <a:gs pos="61000">
                    <a:srgbClr val="6672E4">
                      <a:alpha val="84000"/>
                    </a:srgbClr>
                  </a:gs>
                  <a:gs pos="98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rtl="0"/>
                <a:endParaRPr lang="ru-RU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63" name="Рисунок 162" descr="Это изображение двух пар рук, собирающих вместе кусочки головоломки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3" name="Заголовок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8</a:t>
            </a:r>
            <a:r>
              <a:rPr lang="ru-RU" dirty="0"/>
              <a:t> с информацией о кадрах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C6386AC-8C55-4C76-8882-A6F7B6945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3173465"/>
            <a:ext cx="1080000" cy="1080000"/>
          </a:xfrm>
          <a:prstGeom prst="rect">
            <a:avLst/>
          </a:prstGeom>
          <a:noFill/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4A505C20-9129-48C4-A6BC-002197962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00" y="432277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9B3EC4CB-798F-453D-AF8C-01994893E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29" y="5207295"/>
            <a:ext cx="93287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38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дпись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23900" y="3482788"/>
            <a:ext cx="536280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5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Готовы к сотрудничеству</a:t>
            </a:r>
            <a:endParaRPr lang="ru-RU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Группа 4" descr="Это изображение содержит значок с тремя людьми. ">
            <a:extLst>
              <a:ext uri="{FF2B5EF4-FFF2-40B4-BE49-F238E27FC236}">
                <a16:creationId xmlns:a16="http://schemas.microsoft.com/office/drawing/2014/main" id="{5D1C056A-1D7A-4D89-A2E0-446D9944C6FB}"/>
              </a:ext>
            </a:extLst>
          </p:cNvPr>
          <p:cNvGrpSpPr/>
          <p:nvPr/>
        </p:nvGrpSpPr>
        <p:grpSpPr>
          <a:xfrm>
            <a:off x="782359" y="2701751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6" name="Полилиния 35">
              <a:extLst>
                <a:ext uri="{FF2B5EF4-FFF2-40B4-BE49-F238E27FC236}">
                  <a16:creationId xmlns:a16="http://schemas.microsoft.com/office/drawing/2014/main" id="{C9FAB44B-F1A9-406C-8DC0-7BC29AA64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" name="Полилиния 36">
              <a:extLst>
                <a:ext uri="{FF2B5EF4-FFF2-40B4-BE49-F238E27FC236}">
                  <a16:creationId xmlns:a16="http://schemas.microsoft.com/office/drawing/2014/main" id="{12B0F9D4-64CB-42CD-88AA-7E8CAD1F1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8" name="Полилиния 37">
              <a:extLst>
                <a:ext uri="{FF2B5EF4-FFF2-40B4-BE49-F238E27FC236}">
                  <a16:creationId xmlns:a16="http://schemas.microsoft.com/office/drawing/2014/main" id="{0FD5A500-BBCF-4857-86E7-EBF5AA53D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9" name="Полилиния 38">
              <a:extLst>
                <a:ext uri="{FF2B5EF4-FFF2-40B4-BE49-F238E27FC236}">
                  <a16:creationId xmlns:a16="http://schemas.microsoft.com/office/drawing/2014/main" id="{443598C0-BD9C-4522-87F3-C9C8F628E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0" name="Полилиния 39">
              <a:extLst>
                <a:ext uri="{FF2B5EF4-FFF2-40B4-BE49-F238E27FC236}">
                  <a16:creationId xmlns:a16="http://schemas.microsoft.com/office/drawing/2014/main" id="{426B4897-8470-4A76-9FA9-4E7CD62B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1" name="Полилиния 40">
              <a:extLst>
                <a:ext uri="{FF2B5EF4-FFF2-40B4-BE49-F238E27FC236}">
                  <a16:creationId xmlns:a16="http://schemas.microsoft.com/office/drawing/2014/main" id="{08884941-111D-4BB6-BD63-1DA532A17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2" name="Полилиния 41">
              <a:extLst>
                <a:ext uri="{FF2B5EF4-FFF2-40B4-BE49-F238E27FC236}">
                  <a16:creationId xmlns:a16="http://schemas.microsoft.com/office/drawing/2014/main" id="{0E89D6C0-E5F8-47FF-8190-4361ED777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3" name="Полилиния 42">
              <a:extLst>
                <a:ext uri="{FF2B5EF4-FFF2-40B4-BE49-F238E27FC236}">
                  <a16:creationId xmlns:a16="http://schemas.microsoft.com/office/drawing/2014/main" id="{F2B683ED-11A9-4ED1-A941-C7F0C5096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4" name="Полилиния 43">
              <a:extLst>
                <a:ext uri="{FF2B5EF4-FFF2-40B4-BE49-F238E27FC236}">
                  <a16:creationId xmlns:a16="http://schemas.microsoft.com/office/drawing/2014/main" id="{5F24A4C5-7DDA-4711-B85E-9A4348702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3" name="Группа 22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Полилиния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1" name="Полилиния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2" name="Полилиния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25" name="Заголовок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1</a:t>
            </a:r>
            <a:r>
              <a:rPr lang="en-US" dirty="0"/>
              <a:t>0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8EB85A8-65F5-4BC7-9B1A-67A6C855D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70" y="454867"/>
            <a:ext cx="761972" cy="76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Группа 26" descr="Это изображение содержит иллюстрацию человека, стоящего спиной к зрителю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821022" y="3750336"/>
            <a:ext cx="3132965" cy="3146011"/>
            <a:chOff x="4832350" y="3127375"/>
            <a:chExt cx="2668588" cy="2679700"/>
          </a:xfrm>
        </p:grpSpPr>
        <p:sp>
          <p:nvSpPr>
            <p:cNvPr id="5" name="Полилиния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" name="Автофигура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6" name="Полилиния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8" name="Полилиния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" name="Полилиния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0" name="Полилиния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2" name="Полилиния: Фигура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" name="Полилиния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2" name="Полилиния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3" name="Полилиния 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4" name="Полилиния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5" name="Полилиния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6" name="Полилиния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7" name="Полилиния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" name="Полилиния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0" name="Полилиния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" name="Полилиния: Фигура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50" name="Полилиния: Фигура 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1" name="Группа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Овал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3" name="Полилиния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4" name="Овал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5" name="Полилиния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6" name="Овал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7" name="Полилиния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8" name="Полилиния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9" name="Полилиния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0" name="Полилиния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24" name="Заголовок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4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sp>
        <p:nvSpPr>
          <p:cNvPr id="118" name="Надпись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2724080" y="1891824"/>
            <a:ext cx="8705919" cy="135421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rtl="0"/>
            <a:r>
              <a:rPr lang="en-US" sz="4800" b="1" dirty="0" err="1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NeoBrain</a:t>
            </a:r>
            <a:r>
              <a:rPr lang="ru-RU" sz="40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лучший инструмент для улучшения мира</a:t>
            </a:r>
            <a:endParaRPr lang="ru-RU" sz="4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Прямоугольник 118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6111140" y="3947621"/>
            <a:ext cx="5318859" cy="184665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ru-RU" sz="24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«</a:t>
            </a:r>
            <a:r>
              <a:rPr lang="ru-RU" sz="2400" i="1" dirty="0" smtClean="0">
                <a:solidFill>
                  <a:srgbClr val="030553"/>
                </a:solidFill>
                <a:latin typeface="+mj-lt"/>
              </a:rPr>
              <a:t>Не</a:t>
            </a:r>
            <a:r>
              <a:rPr lang="ru-RU" dirty="0" smtClean="0">
                <a:solidFill>
                  <a:srgbClr val="030553"/>
                </a:solidFill>
              </a:rPr>
              <a:t> </a:t>
            </a:r>
            <a:r>
              <a:rPr lang="ru-RU" sz="2400" i="1" dirty="0">
                <a:solidFill>
                  <a:srgbClr val="030553"/>
                </a:solidFill>
                <a:latin typeface="+mj-lt"/>
              </a:rPr>
              <a:t>нужно доказывать, что образование – самое великое благо для человека. Без образования люди и грубы, и бедны, и </a:t>
            </a:r>
            <a:r>
              <a:rPr lang="ru-RU" sz="2400" i="1" dirty="0" smtClean="0">
                <a:solidFill>
                  <a:srgbClr val="030553"/>
                </a:solidFill>
                <a:latin typeface="+mj-lt"/>
              </a:rPr>
              <a:t>несчастны</a:t>
            </a:r>
            <a:r>
              <a:rPr lang="ru-RU" sz="24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»</a:t>
            </a:r>
          </a:p>
          <a:p>
            <a:r>
              <a:rPr lang="ru-RU" sz="2400" i="1" u="sng" dirty="0" smtClean="0">
                <a:solidFill>
                  <a:srgbClr val="030553"/>
                </a:solidFill>
                <a:latin typeface="+mj-lt"/>
              </a:rPr>
              <a:t>Николай </a:t>
            </a:r>
            <a:r>
              <a:rPr lang="ru-RU" sz="2400" i="1" u="sng" dirty="0">
                <a:solidFill>
                  <a:srgbClr val="030553"/>
                </a:solidFill>
                <a:latin typeface="+mj-lt"/>
              </a:rPr>
              <a:t>Чернышевский</a:t>
            </a:r>
            <a:endParaRPr lang="ru-RU" sz="3200" i="1" u="sng" dirty="0">
              <a:solidFill>
                <a:srgbClr val="030553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2096" y="1653543"/>
            <a:ext cx="4251078" cy="3550915"/>
            <a:chOff x="518433" y="1757501"/>
            <a:chExt cx="4251078" cy="3550915"/>
          </a:xfrm>
        </p:grpSpPr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757501"/>
              <a:ext cx="4251075" cy="307777"/>
              <a:chOff x="518433" y="1916578"/>
              <a:chExt cx="4251075" cy="307777"/>
            </a:xfrm>
          </p:grpSpPr>
          <p:sp>
            <p:nvSpPr>
              <p:cNvPr id="6" name="Прямоугольник: Скругленные углы 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233313" y="1916578"/>
                <a:ext cx="3536195" cy="307777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2000" i="1" dirty="0" smtClean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Наша команда</a:t>
                </a:r>
                <a:endParaRPr lang="ru-RU" sz="20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8433" y="2840868"/>
              <a:ext cx="4251076" cy="307777"/>
              <a:chOff x="518433" y="2783006"/>
              <a:chExt cx="4251076" cy="307777"/>
            </a:xfrm>
          </p:grpSpPr>
          <p:sp>
            <p:nvSpPr>
              <p:cNvPr id="9" name="Прямоугольник: Скругленные углы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233314" y="2783006"/>
                <a:ext cx="3536195" cy="307777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2000" i="1" dirty="0" smtClean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Проблематика</a:t>
                </a:r>
                <a:endParaRPr lang="ru-RU" sz="20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18433" y="3924235"/>
              <a:ext cx="4251077" cy="307777"/>
              <a:chOff x="518433" y="3663359"/>
              <a:chExt cx="4251077" cy="307777"/>
            </a:xfrm>
          </p:grpSpPr>
          <p:sp>
            <p:nvSpPr>
              <p:cNvPr id="11" name="Прямоугольник: Скругленные углы 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233315" y="3663359"/>
                <a:ext cx="3536195" cy="307777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ru-RU" sz="2000" i="1" dirty="0" smtClean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Наше решение</a:t>
                </a:r>
                <a:endParaRPr lang="ru-RU" sz="20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609D452F-25F9-4A2F-84BD-9A44714884C6}"/>
                </a:ext>
              </a:extLst>
            </p:cNvPr>
            <p:cNvGrpSpPr/>
            <p:nvPr/>
          </p:nvGrpSpPr>
          <p:grpSpPr>
            <a:xfrm>
              <a:off x="518433" y="5000639"/>
              <a:ext cx="4251078" cy="307777"/>
              <a:chOff x="518433" y="4536750"/>
              <a:chExt cx="4251078" cy="307777"/>
            </a:xfrm>
          </p:grpSpPr>
          <p:sp>
            <p:nvSpPr>
              <p:cNvPr id="13" name="Прямоугольник: Скругленные углы 12">
                <a:extLst>
                  <a:ext uri="{FF2B5EF4-FFF2-40B4-BE49-F238E27FC236}">
                    <a16:creationId xmlns:a16="http://schemas.microsoft.com/office/drawing/2014/main" id="{64E3D015-D1E6-40C0-B820-5D2B0144652D}"/>
                  </a:ext>
                </a:extLst>
              </p:cNvPr>
              <p:cNvSpPr/>
              <p:nvPr/>
            </p:nvSpPr>
            <p:spPr>
              <a:xfrm>
                <a:off x="518433" y="4608333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9187696D-0387-46E9-A420-AD2392161D95}"/>
                  </a:ext>
                </a:extLst>
              </p:cNvPr>
              <p:cNvSpPr/>
              <p:nvPr/>
            </p:nvSpPr>
            <p:spPr>
              <a:xfrm>
                <a:off x="1233316" y="4536750"/>
                <a:ext cx="3536195" cy="307777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ru-RU" sz="2000" i="1" dirty="0">
                    <a:solidFill>
                      <a:srgbClr val="002060"/>
                    </a:solidFill>
                    <a:cs typeface="Segoe UI" panose="020B0502040204020203" pitchFamily="34" charset="0"/>
                  </a:rPr>
                  <a:t>В перспективное будущее</a:t>
                </a:r>
              </a:p>
            </p:txBody>
          </p:sp>
        </p:grpSp>
      </p:grpSp>
      <p:sp>
        <p:nvSpPr>
          <p:cNvPr id="22" name="Овал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grpSp>
        <p:nvGrpSpPr>
          <p:cNvPr id="62" name="Группа 61" descr="Это изображение содержит руки женщины, пишущей на бумаге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Полилиния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6" name="Полилиния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7" name="Полилиния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8" name="Полилиния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9" name="Полилиния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0" name="Полилиния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1" name="Полилиния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60" name="Группа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Полилиния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53" name="Полилиния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54" name="Полилиния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5" name="Полилиния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6" name="Полилиния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7" name="Полилиния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8" name="Полилиния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67" name="Полилиния: Фигура 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Заголовок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2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олилиния 6">
            <a:extLst>
              <a:ext uri="{FF2B5EF4-FFF2-40B4-BE49-F238E27FC236}">
                <a16:creationId xmlns:a16="http://schemas.microsoft.com/office/drawing/2014/main" id="{7F192ACD-9C75-481C-8934-C15F525ED9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 flipH="1">
            <a:off x="935760" y="3327325"/>
            <a:ext cx="1583456" cy="1740563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1" name="Полилиния 6">
            <a:extLst>
              <a:ext uri="{FF2B5EF4-FFF2-40B4-BE49-F238E27FC236}">
                <a16:creationId xmlns:a16="http://schemas.microsoft.com/office/drawing/2014/main" id="{D83BBA1A-1810-4171-BD9C-B27B7C26AF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 rot="5400000">
            <a:off x="7081393" y="3443407"/>
            <a:ext cx="1371600" cy="1508400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2" name="Полилиния 6">
            <a:extLst>
              <a:ext uri="{FF2B5EF4-FFF2-40B4-BE49-F238E27FC236}">
                <a16:creationId xmlns:a16="http://schemas.microsoft.com/office/drawing/2014/main" id="{2D409DD0-6B30-47E3-9886-F8F16D42AB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 rot="16200000">
            <a:off x="8937925" y="3447842"/>
            <a:ext cx="1371600" cy="1508400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3" name="Полилиния 6">
            <a:extLst>
              <a:ext uri="{FF2B5EF4-FFF2-40B4-BE49-F238E27FC236}">
                <a16:creationId xmlns:a16="http://schemas.microsoft.com/office/drawing/2014/main" id="{8B1A45F7-385D-4B67-98E4-489AB4E317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5382371" y="3446020"/>
            <a:ext cx="1371600" cy="1508400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4" name="Полилиния 6">
            <a:extLst>
              <a:ext uri="{FF2B5EF4-FFF2-40B4-BE49-F238E27FC236}">
                <a16:creationId xmlns:a16="http://schemas.microsoft.com/office/drawing/2014/main" id="{7F192ACD-9C75-481C-8934-C15F525ED9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928206" y="3329940"/>
            <a:ext cx="1583456" cy="1740563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5B7ACCD3-FC43-4E32-B7AA-E6D86BED1A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1720375" y="2448181"/>
            <a:ext cx="0" cy="208701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Надпись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726781" y="273553"/>
            <a:ext cx="6393866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rtl="0"/>
            <a:r>
              <a:rPr lang="ru-RU" dirty="0" smtClean="0"/>
              <a:t>Наша команда</a:t>
            </a:r>
            <a:endParaRPr lang="ru-RU" dirty="0"/>
          </a:p>
        </p:txBody>
      </p:sp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F50EC33F-8894-4BEA-B710-42C21395D6D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5842" y="3661870"/>
            <a:ext cx="1138457" cy="11384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2" name="Надпись 71">
            <a:extLst>
              <a:ext uri="{FF2B5EF4-FFF2-40B4-BE49-F238E27FC236}">
                <a16:creationId xmlns:a16="http://schemas.microsoft.com/office/drawing/2014/main" id="{80237CDA-91C7-49E9-BAFC-0776846C7C3C}"/>
              </a:ext>
            </a:extLst>
          </p:cNvPr>
          <p:cNvSpPr txBox="1"/>
          <p:nvPr/>
        </p:nvSpPr>
        <p:spPr>
          <a:xfrm>
            <a:off x="1345632" y="5070503"/>
            <a:ext cx="748603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2000" dirty="0"/>
              <a:t>Роман</a:t>
            </a:r>
          </a:p>
        </p:txBody>
      </p:sp>
      <p:sp>
        <p:nvSpPr>
          <p:cNvPr id="73" name="Надпись 72">
            <a:extLst>
              <a:ext uri="{FF2B5EF4-FFF2-40B4-BE49-F238E27FC236}">
                <a16:creationId xmlns:a16="http://schemas.microsoft.com/office/drawing/2014/main" id="{8539F668-991D-4BEA-B3AA-3A269274108D}"/>
              </a:ext>
            </a:extLst>
          </p:cNvPr>
          <p:cNvSpPr txBox="1"/>
          <p:nvPr/>
        </p:nvSpPr>
        <p:spPr>
          <a:xfrm>
            <a:off x="5661910" y="4951807"/>
            <a:ext cx="812521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1800" dirty="0"/>
              <a:t>Гавриил</a:t>
            </a:r>
            <a:endParaRPr lang="ru-RU" sz="1200" dirty="0"/>
          </a:p>
        </p:txBody>
      </p:sp>
      <p:sp>
        <p:nvSpPr>
          <p:cNvPr id="74" name="Надпись 73">
            <a:extLst>
              <a:ext uri="{FF2B5EF4-FFF2-40B4-BE49-F238E27FC236}">
                <a16:creationId xmlns:a16="http://schemas.microsoft.com/office/drawing/2014/main" id="{2FCB3924-9B8A-42C3-8967-71424F7BEF3D}"/>
              </a:ext>
            </a:extLst>
          </p:cNvPr>
          <p:cNvSpPr txBox="1"/>
          <p:nvPr/>
        </p:nvSpPr>
        <p:spPr>
          <a:xfrm>
            <a:off x="7330449" y="4957294"/>
            <a:ext cx="88434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1800" dirty="0"/>
              <a:t>Максим</a:t>
            </a:r>
          </a:p>
        </p:txBody>
      </p:sp>
      <p:sp>
        <p:nvSpPr>
          <p:cNvPr id="75" name="Надпись 74">
            <a:extLst>
              <a:ext uri="{FF2B5EF4-FFF2-40B4-BE49-F238E27FC236}">
                <a16:creationId xmlns:a16="http://schemas.microsoft.com/office/drawing/2014/main" id="{E92082CD-B83F-48FB-8070-8FA0500FF4B6}"/>
              </a:ext>
            </a:extLst>
          </p:cNvPr>
          <p:cNvSpPr txBox="1"/>
          <p:nvPr/>
        </p:nvSpPr>
        <p:spPr>
          <a:xfrm>
            <a:off x="9190274" y="4896475"/>
            <a:ext cx="1021113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1800" dirty="0"/>
              <a:t>Лиза</a:t>
            </a:r>
          </a:p>
        </p:txBody>
      </p: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E4AFE17F-D5F3-4088-A119-1B09AC60EA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6096000" y="1995386"/>
            <a:ext cx="0" cy="248881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B73380DA-31E8-4A4F-8316-F527A262BA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7751645" y="2938644"/>
            <a:ext cx="0" cy="150490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2577F7D1-192D-40B4-99E0-89844CC3E13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9043" y="3691099"/>
            <a:ext cx="1076666" cy="1080000"/>
          </a:xfrm>
          <a:prstGeom prst="ellipse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D2843F61-A10E-4A12-A192-7001FFCF4E3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79396" y="3680565"/>
            <a:ext cx="761914" cy="1141287"/>
          </a:xfrm>
          <a:custGeom>
            <a:avLst/>
            <a:gdLst>
              <a:gd name="connsiteX0" fmla="*/ 407145 w 814290"/>
              <a:gd name="connsiteY0" fmla="*/ 0 h 814290"/>
              <a:gd name="connsiteX1" fmla="*/ 814290 w 814290"/>
              <a:gd name="connsiteY1" fmla="*/ 407145 h 814290"/>
              <a:gd name="connsiteX2" fmla="*/ 407145 w 814290"/>
              <a:gd name="connsiteY2" fmla="*/ 814290 h 814290"/>
              <a:gd name="connsiteX3" fmla="*/ 0 w 814290"/>
              <a:gd name="connsiteY3" fmla="*/ 407145 h 814290"/>
              <a:gd name="connsiteX4" fmla="*/ 407145 w 814290"/>
              <a:gd name="connsiteY4" fmla="*/ 0 h 81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4290" h="814290">
                <a:moveTo>
                  <a:pt x="407145" y="0"/>
                </a:moveTo>
                <a:cubicBezTo>
                  <a:pt x="632005" y="0"/>
                  <a:pt x="814290" y="182285"/>
                  <a:pt x="814290" y="407145"/>
                </a:cubicBezTo>
                <a:cubicBezTo>
                  <a:pt x="814290" y="632005"/>
                  <a:pt x="632005" y="814290"/>
                  <a:pt x="407145" y="814290"/>
                </a:cubicBezTo>
                <a:cubicBezTo>
                  <a:pt x="182285" y="814290"/>
                  <a:pt x="0" y="632005"/>
                  <a:pt x="0" y="407145"/>
                </a:cubicBezTo>
                <a:cubicBezTo>
                  <a:pt x="0" y="182285"/>
                  <a:pt x="182285" y="0"/>
                  <a:pt x="407145" y="0"/>
                </a:cubicBezTo>
                <a:close/>
              </a:path>
            </a:pathLst>
          </a:custGeom>
        </p:spPr>
      </p:pic>
      <p:cxnSp>
        <p:nvCxnSpPr>
          <p:cNvPr id="80" name="Прямая соединительная линия 79">
            <a:extLst>
              <a:ext uri="{FF2B5EF4-FFF2-40B4-BE49-F238E27FC236}">
                <a16:creationId xmlns:a16="http://schemas.microsoft.com/office/drawing/2014/main" id="{BB4E19F0-9268-49F1-864A-6AF530251A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9623724" y="2460463"/>
            <a:ext cx="0" cy="208701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27224B11-0E50-4872-A2D1-98ABC3C8B47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4" t="5540" r="12413" b="21909"/>
          <a:stretch/>
        </p:blipFill>
        <p:spPr>
          <a:xfrm>
            <a:off x="9188954" y="3658901"/>
            <a:ext cx="869540" cy="1141426"/>
          </a:xfrm>
          <a:custGeom>
            <a:avLst/>
            <a:gdLst>
              <a:gd name="connsiteX0" fmla="*/ 407145 w 814290"/>
              <a:gd name="connsiteY0" fmla="*/ 0 h 814290"/>
              <a:gd name="connsiteX1" fmla="*/ 814290 w 814290"/>
              <a:gd name="connsiteY1" fmla="*/ 407145 h 814290"/>
              <a:gd name="connsiteX2" fmla="*/ 407145 w 814290"/>
              <a:gd name="connsiteY2" fmla="*/ 814290 h 814290"/>
              <a:gd name="connsiteX3" fmla="*/ 0 w 814290"/>
              <a:gd name="connsiteY3" fmla="*/ 407145 h 814290"/>
              <a:gd name="connsiteX4" fmla="*/ 407145 w 814290"/>
              <a:gd name="connsiteY4" fmla="*/ 0 h 81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4290" h="814290">
                <a:moveTo>
                  <a:pt x="407145" y="0"/>
                </a:moveTo>
                <a:cubicBezTo>
                  <a:pt x="632005" y="0"/>
                  <a:pt x="814290" y="182285"/>
                  <a:pt x="814290" y="407145"/>
                </a:cubicBezTo>
                <a:cubicBezTo>
                  <a:pt x="814290" y="632005"/>
                  <a:pt x="632005" y="814290"/>
                  <a:pt x="407145" y="814290"/>
                </a:cubicBezTo>
                <a:cubicBezTo>
                  <a:pt x="182285" y="814290"/>
                  <a:pt x="0" y="632005"/>
                  <a:pt x="0" y="407145"/>
                </a:cubicBezTo>
                <a:cubicBezTo>
                  <a:pt x="0" y="182285"/>
                  <a:pt x="182285" y="0"/>
                  <a:pt x="407145" y="0"/>
                </a:cubicBezTo>
                <a:close/>
              </a:path>
            </a:pathLst>
          </a:custGeom>
        </p:spPr>
      </p:pic>
      <p:sp>
        <p:nvSpPr>
          <p:cNvPr id="82" name="Надпись 81">
            <a:extLst>
              <a:ext uri="{FF2B5EF4-FFF2-40B4-BE49-F238E27FC236}">
                <a16:creationId xmlns:a16="http://schemas.microsoft.com/office/drawing/2014/main" id="{98E46396-D16F-446B-A9AD-53DEF0657574}"/>
              </a:ext>
            </a:extLst>
          </p:cNvPr>
          <p:cNvSpPr txBox="1"/>
          <p:nvPr/>
        </p:nvSpPr>
        <p:spPr>
          <a:xfrm>
            <a:off x="5471140" y="5231267"/>
            <a:ext cx="1223396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1800" dirty="0"/>
              <a:t>Купцов</a:t>
            </a:r>
            <a:endParaRPr lang="ru-RU" sz="1200" dirty="0"/>
          </a:p>
        </p:txBody>
      </p:sp>
      <p:sp>
        <p:nvSpPr>
          <p:cNvPr id="83" name="Надпись 82">
            <a:extLst>
              <a:ext uri="{FF2B5EF4-FFF2-40B4-BE49-F238E27FC236}">
                <a16:creationId xmlns:a16="http://schemas.microsoft.com/office/drawing/2014/main" id="{F8C08D76-A3A7-451C-B0C3-B5D7AA140249}"/>
              </a:ext>
            </a:extLst>
          </p:cNvPr>
          <p:cNvSpPr txBox="1"/>
          <p:nvPr/>
        </p:nvSpPr>
        <p:spPr>
          <a:xfrm>
            <a:off x="1108235" y="5323014"/>
            <a:ext cx="1223396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2000" dirty="0"/>
              <a:t>Данилов</a:t>
            </a:r>
          </a:p>
        </p:txBody>
      </p:sp>
      <p:sp>
        <p:nvSpPr>
          <p:cNvPr id="84" name="Надпись 83">
            <a:extLst>
              <a:ext uri="{FF2B5EF4-FFF2-40B4-BE49-F238E27FC236}">
                <a16:creationId xmlns:a16="http://schemas.microsoft.com/office/drawing/2014/main" id="{9E1E9291-AD0F-43F4-8144-EB5D7B638F82}"/>
              </a:ext>
            </a:extLst>
          </p:cNvPr>
          <p:cNvSpPr txBox="1"/>
          <p:nvPr/>
        </p:nvSpPr>
        <p:spPr>
          <a:xfrm>
            <a:off x="7160922" y="5239780"/>
            <a:ext cx="1223396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1800" dirty="0"/>
              <a:t>Хозяйский</a:t>
            </a:r>
          </a:p>
        </p:txBody>
      </p:sp>
      <p:sp>
        <p:nvSpPr>
          <p:cNvPr id="85" name="Надпись 84">
            <a:extLst>
              <a:ext uri="{FF2B5EF4-FFF2-40B4-BE49-F238E27FC236}">
                <a16:creationId xmlns:a16="http://schemas.microsoft.com/office/drawing/2014/main" id="{9A9AA184-8D4A-41A0-B201-C0804EF24B2C}"/>
              </a:ext>
            </a:extLst>
          </p:cNvPr>
          <p:cNvSpPr txBox="1"/>
          <p:nvPr/>
        </p:nvSpPr>
        <p:spPr>
          <a:xfrm>
            <a:off x="9094037" y="5175243"/>
            <a:ext cx="1223396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1800" dirty="0"/>
              <a:t>Логачева</a:t>
            </a:r>
          </a:p>
        </p:txBody>
      </p:sp>
      <p:grpSp>
        <p:nvGrpSpPr>
          <p:cNvPr id="94" name="Группа 93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Полилиния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6" name="Полилиния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7" name="Полилиния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98" name="Заголовок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9</a:t>
            </a:r>
            <a:r>
              <a:rPr lang="ru-RU" dirty="0"/>
              <a:t> с информацией о кадрах</a:t>
            </a:r>
          </a:p>
        </p:txBody>
      </p:sp>
      <p:sp>
        <p:nvSpPr>
          <p:cNvPr id="92" name="Надпись 67">
            <a:extLst>
              <a:ext uri="{FF2B5EF4-FFF2-40B4-BE49-F238E27FC236}">
                <a16:creationId xmlns:a16="http://schemas.microsoft.com/office/drawing/2014/main" id="{9E683CAC-ABA6-4106-B561-C16997F526CB}"/>
              </a:ext>
            </a:extLst>
          </p:cNvPr>
          <p:cNvSpPr txBox="1"/>
          <p:nvPr/>
        </p:nvSpPr>
        <p:spPr>
          <a:xfrm>
            <a:off x="1142545" y="1955738"/>
            <a:ext cx="1154778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en-US" b="1" dirty="0">
                <a:latin typeface="Segoe UI" panose="020B0502040204020203" pitchFamily="34" charset="0"/>
              </a:rPr>
              <a:t>Team leader</a:t>
            </a:r>
            <a:endParaRPr lang="ru-RU" b="1" dirty="0">
              <a:latin typeface="Segoe UI" panose="020B0502040204020203" pitchFamily="34" charset="0"/>
            </a:endParaRPr>
          </a:p>
        </p:txBody>
      </p:sp>
      <p:sp>
        <p:nvSpPr>
          <p:cNvPr id="93" name="Надпись 67">
            <a:extLst>
              <a:ext uri="{FF2B5EF4-FFF2-40B4-BE49-F238E27FC236}">
                <a16:creationId xmlns:a16="http://schemas.microsoft.com/office/drawing/2014/main" id="{0724D529-AD4B-49E7-97D2-8E8657BF03D1}"/>
              </a:ext>
            </a:extLst>
          </p:cNvPr>
          <p:cNvSpPr txBox="1"/>
          <p:nvPr/>
        </p:nvSpPr>
        <p:spPr>
          <a:xfrm>
            <a:off x="5499987" y="1504229"/>
            <a:ext cx="1154778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en-US" sz="1200" b="1" dirty="0">
                <a:latin typeface="Segoe UI" panose="020B0502040204020203" pitchFamily="34" charset="0"/>
              </a:rPr>
              <a:t>Android</a:t>
            </a:r>
            <a:r>
              <a:rPr lang="ru-RU" sz="1200" b="1" dirty="0">
                <a:latin typeface="Segoe UI" panose="020B0502040204020203" pitchFamily="34" charset="0"/>
              </a:rPr>
              <a:t> разработчик</a:t>
            </a:r>
          </a:p>
        </p:txBody>
      </p:sp>
      <p:sp>
        <p:nvSpPr>
          <p:cNvPr id="99" name="Надпись 67">
            <a:extLst>
              <a:ext uri="{FF2B5EF4-FFF2-40B4-BE49-F238E27FC236}">
                <a16:creationId xmlns:a16="http://schemas.microsoft.com/office/drawing/2014/main" id="{D00E0603-098C-497B-821B-CB48E44C9A8D}"/>
              </a:ext>
            </a:extLst>
          </p:cNvPr>
          <p:cNvSpPr txBox="1"/>
          <p:nvPr/>
        </p:nvSpPr>
        <p:spPr>
          <a:xfrm>
            <a:off x="9046335" y="1713037"/>
            <a:ext cx="1154778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1200" b="1" dirty="0">
                <a:latin typeface="Segoe UI" panose="020B0502040204020203" pitchFamily="34" charset="0"/>
              </a:rPr>
              <a:t>Дизайнер мобильных приложений</a:t>
            </a:r>
          </a:p>
        </p:txBody>
      </p:sp>
      <p:sp>
        <p:nvSpPr>
          <p:cNvPr id="100" name="Надпись 67">
            <a:extLst>
              <a:ext uri="{FF2B5EF4-FFF2-40B4-BE49-F238E27FC236}">
                <a16:creationId xmlns:a16="http://schemas.microsoft.com/office/drawing/2014/main" id="{B2D5B7B2-219E-468E-A900-D58ADB0F322F}"/>
              </a:ext>
            </a:extLst>
          </p:cNvPr>
          <p:cNvSpPr txBox="1"/>
          <p:nvPr/>
        </p:nvSpPr>
        <p:spPr>
          <a:xfrm>
            <a:off x="7185551" y="2628689"/>
            <a:ext cx="1154778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en-US" sz="1200" b="1" dirty="0">
                <a:latin typeface="Segoe UI" panose="020B0502040204020203" pitchFamily="34" charset="0"/>
              </a:rPr>
              <a:t>WEB</a:t>
            </a:r>
            <a:r>
              <a:rPr lang="ru-RU" sz="1200" b="1" dirty="0">
                <a:latin typeface="Segoe UI" panose="020B0502040204020203" pitchFamily="34" charset="0"/>
              </a:rPr>
              <a:t> дизайнер</a:t>
            </a:r>
          </a:p>
        </p:txBody>
      </p:sp>
      <p:sp>
        <p:nvSpPr>
          <p:cNvPr id="37" name="Полилиния 6">
            <a:extLst>
              <a:ext uri="{FF2B5EF4-FFF2-40B4-BE49-F238E27FC236}">
                <a16:creationId xmlns:a16="http://schemas.microsoft.com/office/drawing/2014/main" id="{8B1A45F7-385D-4B67-98E4-489AB4E317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 flipH="1">
            <a:off x="3615167" y="3446172"/>
            <a:ext cx="1370997" cy="1508097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Надпись 72">
            <a:extLst>
              <a:ext uri="{FF2B5EF4-FFF2-40B4-BE49-F238E27FC236}">
                <a16:creationId xmlns:a16="http://schemas.microsoft.com/office/drawing/2014/main" id="{8539F668-991D-4BEA-B3AA-3A269274108D}"/>
              </a:ext>
            </a:extLst>
          </p:cNvPr>
          <p:cNvSpPr txBox="1"/>
          <p:nvPr/>
        </p:nvSpPr>
        <p:spPr>
          <a:xfrm>
            <a:off x="3898322" y="4954268"/>
            <a:ext cx="812521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1800" dirty="0" smtClean="0"/>
              <a:t>Иван</a:t>
            </a:r>
            <a:endParaRPr lang="ru-RU" sz="1800" dirty="0"/>
          </a:p>
        </p:txBody>
      </p: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E4AFE17F-D5F3-4088-A119-1B09AC60EA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327428" y="2201762"/>
            <a:ext cx="0" cy="248881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2577F7D1-192D-40B4-99E0-89844CC3E13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477" y="3691099"/>
            <a:ext cx="1080000" cy="1080000"/>
          </a:xfrm>
          <a:prstGeom prst="ellipse">
            <a:avLst/>
          </a:prstGeom>
        </p:spPr>
      </p:pic>
      <p:sp>
        <p:nvSpPr>
          <p:cNvPr id="41" name="Надпись 81">
            <a:extLst>
              <a:ext uri="{FF2B5EF4-FFF2-40B4-BE49-F238E27FC236}">
                <a16:creationId xmlns:a16="http://schemas.microsoft.com/office/drawing/2014/main" id="{98E46396-D16F-446B-A9AD-53DEF0657574}"/>
              </a:ext>
            </a:extLst>
          </p:cNvPr>
          <p:cNvSpPr txBox="1"/>
          <p:nvPr/>
        </p:nvSpPr>
        <p:spPr>
          <a:xfrm>
            <a:off x="3688967" y="5231267"/>
            <a:ext cx="1223396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ru-RU" sz="1800" dirty="0" err="1" smtClean="0"/>
              <a:t>Кочкарёв</a:t>
            </a:r>
            <a:endParaRPr lang="ru-RU" sz="1800" dirty="0"/>
          </a:p>
        </p:txBody>
      </p:sp>
      <p:sp>
        <p:nvSpPr>
          <p:cNvPr id="42" name="Надпись 67">
            <a:extLst>
              <a:ext uri="{FF2B5EF4-FFF2-40B4-BE49-F238E27FC236}">
                <a16:creationId xmlns:a16="http://schemas.microsoft.com/office/drawing/2014/main" id="{0724D529-AD4B-49E7-97D2-8E8657BF03D1}"/>
              </a:ext>
            </a:extLst>
          </p:cNvPr>
          <p:cNvSpPr txBox="1"/>
          <p:nvPr/>
        </p:nvSpPr>
        <p:spPr>
          <a:xfrm>
            <a:off x="3766658" y="1782791"/>
            <a:ext cx="1154778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 rtl="0"/>
            <a:r>
              <a:rPr lang="en-US" sz="1200" b="1" dirty="0">
                <a:latin typeface="Segoe UI" panose="020B0502040204020203" pitchFamily="34" charset="0"/>
              </a:rPr>
              <a:t>Android</a:t>
            </a:r>
            <a:r>
              <a:rPr lang="ru-RU" sz="1200" b="1" dirty="0">
                <a:latin typeface="Segoe UI" panose="020B0502040204020203" pitchFamily="34" charset="0"/>
              </a:rPr>
              <a:t> разработчик</a:t>
            </a:r>
          </a:p>
        </p:txBody>
      </p:sp>
    </p:spTree>
    <p:extLst>
      <p:ext uri="{BB962C8B-B14F-4D97-AF65-F5344CB8AC3E}">
        <p14:creationId xmlns:p14="http://schemas.microsoft.com/office/powerpoint/2010/main" val="353220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 descr="Это изображение содержит рисунок мужчины с бородой. 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320836" y="2326105"/>
            <a:ext cx="3644819" cy="4972122"/>
            <a:chOff x="117404" y="1951388"/>
            <a:chExt cx="3810340" cy="5197917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9" name="Полилиния 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0" name="Полилиния 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1" name="Полилиния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2" name="Полилиния 8">
                <a:extLst>
                  <a:ext uri="{FF2B5EF4-FFF2-40B4-BE49-F238E27FC236}">
                    <a16:creationId xmlns:a16="http://schemas.microsoft.com/office/drawing/2014/main" id="{8C4DC2FE-B668-467A-B05D-874A8610D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3" name="Полилиния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4" name="Полилиния 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5" name="Полилиния 11">
                <a:extLst>
                  <a:ext uri="{FF2B5EF4-FFF2-40B4-BE49-F238E27FC236}">
                    <a16:creationId xmlns:a16="http://schemas.microsoft.com/office/drawing/2014/main" id="{68F90B1C-A4BC-499A-A3A8-6F83BFC7C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6" name="Полилиния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7" name="Полилиния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8" name="Полилиния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19" name="Полилиния 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0" name="Полилиния 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  <p:sp>
            <p:nvSpPr>
              <p:cNvPr id="21" name="Полилиния 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dirty="0"/>
              </a:p>
            </p:txBody>
          </p:sp>
        </p:grp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" name="Ромб 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0" name="Ромб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41" name="Ромб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sp>
        <p:nvSpPr>
          <p:cNvPr id="43" name="Надпись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4692019" y="379963"/>
            <a:ext cx="6737982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ru-RU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Мир потихоньку сходит с ума</a:t>
            </a:r>
          </a:p>
        </p:txBody>
      </p:sp>
      <p:sp>
        <p:nvSpPr>
          <p:cNvPr id="35" name="Надпись 34">
            <a:extLst>
              <a:ext uri="{FF2B5EF4-FFF2-40B4-BE49-F238E27FC236}">
                <a16:creationId xmlns:a16="http://schemas.microsoft.com/office/drawing/2014/main" id="{5B9B6ACE-82EA-46F9-BDC2-CEC041ABBF22}"/>
              </a:ext>
            </a:extLst>
          </p:cNvPr>
          <p:cNvSpPr txBox="1"/>
          <p:nvPr/>
        </p:nvSpPr>
        <p:spPr>
          <a:xfrm>
            <a:off x="5257799" y="1015244"/>
            <a:ext cx="622471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rtl="0"/>
            <a:r>
              <a:rPr lang="ru-RU" dirty="0" smtClean="0"/>
              <a:t>Пора бы это исправлять!</a:t>
            </a:r>
            <a:endParaRPr lang="ru-RU" dirty="0"/>
          </a:p>
        </p:txBody>
      </p:sp>
      <p:sp>
        <p:nvSpPr>
          <p:cNvPr id="6" name="Заголовок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6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2CCDD4-2AA2-40DD-91E5-5C72E09C6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53"/>
          <a:stretch/>
        </p:blipFill>
        <p:spPr bwMode="auto">
          <a:xfrm>
            <a:off x="5853971" y="1413109"/>
            <a:ext cx="4414078" cy="544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06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дпись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689985" y="3615601"/>
            <a:ext cx="360328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</a:t>
            </a:r>
            <a:endParaRPr lang="ru-RU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845693" y="5372393"/>
            <a:ext cx="287912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Наше приложение на 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Android</a:t>
            </a:r>
            <a:endParaRPr lang="ru-RU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" name="Надпись 4">
            <a:extLst>
              <a:ext uri="{FF2B5EF4-FFF2-40B4-BE49-F238E27FC236}">
                <a16:creationId xmlns:a16="http://schemas.microsoft.com/office/drawing/2014/main" id="{BAD3DD8E-0492-4A48-B06C-F87FA5CFE3C0}"/>
              </a:ext>
            </a:extLst>
          </p:cNvPr>
          <p:cNvSpPr txBox="1"/>
          <p:nvPr/>
        </p:nvSpPr>
        <p:spPr>
          <a:xfrm>
            <a:off x="689985" y="2242036"/>
            <a:ext cx="237830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8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Neo</a:t>
            </a:r>
            <a:endParaRPr lang="ru-RU" sz="8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Прямоугольник: Скругленные углы 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70948" y="5360818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Параллелограмм 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Надпись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882014" y="319428"/>
            <a:ext cx="242797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ru-RU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Временный стек технологий</a:t>
            </a:r>
          </a:p>
        </p:txBody>
      </p:sp>
      <p:grpSp>
        <p:nvGrpSpPr>
          <p:cNvPr id="93" name="Группа 92">
            <a:extLst>
              <a:ext uri="{FF2B5EF4-FFF2-40B4-BE49-F238E27FC236}">
                <a16:creationId xmlns:a16="http://schemas.microsoft.com/office/drawing/2014/main" id="{294AEDC0-6B1D-4A3D-860D-83756CC387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446733" y="1269931"/>
            <a:ext cx="3047138" cy="4318138"/>
            <a:chOff x="8462691" y="1300476"/>
            <a:chExt cx="3047138" cy="4318138"/>
          </a:xfrm>
        </p:grpSpPr>
        <p:sp>
          <p:nvSpPr>
            <p:cNvPr id="101" name="Надпись 100">
              <a:extLst>
                <a:ext uri="{FF2B5EF4-FFF2-40B4-BE49-F238E27FC236}">
                  <a16:creationId xmlns:a16="http://schemas.microsoft.com/office/drawing/2014/main" id="{CAECCF3F-B2FA-4F0A-96EE-B54207D66547}"/>
                </a:ext>
              </a:extLst>
            </p:cNvPr>
            <p:cNvSpPr txBox="1"/>
            <p:nvPr/>
          </p:nvSpPr>
          <p:spPr>
            <a:xfrm>
              <a:off x="8462691" y="130047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Сервер</a:t>
              </a:r>
            </a:p>
          </p:txBody>
        </p:sp>
        <p:sp>
          <p:nvSpPr>
            <p:cNvPr id="103" name="Прямоугольник 102">
              <a:extLst>
                <a:ext uri="{FF2B5EF4-FFF2-40B4-BE49-F238E27FC236}">
                  <a16:creationId xmlns:a16="http://schemas.microsoft.com/office/drawing/2014/main" id="{CDAD2E5F-3DBB-47BA-B90E-DDB45972B6AF}"/>
                </a:ext>
              </a:extLst>
            </p:cNvPr>
            <p:cNvSpPr/>
            <p:nvPr/>
          </p:nvSpPr>
          <p:spPr>
            <a:xfrm>
              <a:off x="8483139" y="2034038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Python. Flask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4" name="Надпись 103">
              <a:extLst>
                <a:ext uri="{FF2B5EF4-FFF2-40B4-BE49-F238E27FC236}">
                  <a16:creationId xmlns:a16="http://schemas.microsoft.com/office/drawing/2014/main" id="{36650A66-75C3-4933-AFC0-6AB58DFE89D9}"/>
                </a:ext>
              </a:extLst>
            </p:cNvPr>
            <p:cNvSpPr txBox="1"/>
            <p:nvPr/>
          </p:nvSpPr>
          <p:spPr>
            <a:xfrm>
              <a:off x="8462691" y="289970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Клиент</a:t>
              </a:r>
            </a:p>
          </p:txBody>
        </p:sp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AD1F5E0B-9D11-43FF-9946-9B61EF9D6E88}"/>
                </a:ext>
              </a:extLst>
            </p:cNvPr>
            <p:cNvSpPr/>
            <p:nvPr/>
          </p:nvSpPr>
          <p:spPr>
            <a:xfrm>
              <a:off x="8483139" y="3633268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Java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6" name="Надпись 105">
              <a:extLst>
                <a:ext uri="{FF2B5EF4-FFF2-40B4-BE49-F238E27FC236}">
                  <a16:creationId xmlns:a16="http://schemas.microsoft.com/office/drawing/2014/main" id="{2BACDD99-66AF-423B-B714-10B1BD09EBE4}"/>
                </a:ext>
              </a:extLst>
            </p:cNvPr>
            <p:cNvSpPr txBox="1"/>
            <p:nvPr/>
          </p:nvSpPr>
          <p:spPr>
            <a:xfrm>
              <a:off x="8462691" y="4638831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База данных</a:t>
              </a:r>
            </a:p>
          </p:txBody>
        </p:sp>
        <p:sp>
          <p:nvSpPr>
            <p:cNvPr id="107" name="Прямоугольник 106">
              <a:extLst>
                <a:ext uri="{FF2B5EF4-FFF2-40B4-BE49-F238E27FC236}">
                  <a16:creationId xmlns:a16="http://schemas.microsoft.com/office/drawing/2014/main" id="{D6D9691D-4606-4981-97A5-3BEAC7F0804E}"/>
                </a:ext>
              </a:extLst>
            </p:cNvPr>
            <p:cNvSpPr/>
            <p:nvPr/>
          </p:nvSpPr>
          <p:spPr>
            <a:xfrm>
              <a:off x="8483139" y="5372393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SQLite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281FF210-334C-43FA-80C2-0E1E9F3F51C4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4385043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>
              <a:extLst>
                <a:ext uri="{FF2B5EF4-FFF2-40B4-BE49-F238E27FC236}">
                  <a16:creationId xmlns:a16="http://schemas.microsoft.com/office/drawing/2014/main" id="{8F599308-2B51-4D9D-9F9B-2C2E81CA918F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2651992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Заголовок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3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6FE3CF-0203-4421-9498-C570D6313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109" y="1057046"/>
            <a:ext cx="1453781" cy="145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447F4C0-BB4E-4A5F-9B06-19EEBEEB7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740" y="2510827"/>
            <a:ext cx="4458517" cy="225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AA8DB2D0-7EED-449B-A9CC-3BC20AABA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474" y="4921863"/>
            <a:ext cx="3961053" cy="174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94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дпись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689985" y="3615601"/>
            <a:ext cx="360328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</a:t>
            </a:r>
            <a:endParaRPr lang="ru-RU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845693" y="5370170"/>
            <a:ext cx="287912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Наше приложение на 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Android</a:t>
            </a:r>
            <a:endParaRPr lang="ru-RU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" name="Надпись 4">
            <a:extLst>
              <a:ext uri="{FF2B5EF4-FFF2-40B4-BE49-F238E27FC236}">
                <a16:creationId xmlns:a16="http://schemas.microsoft.com/office/drawing/2014/main" id="{BAD3DD8E-0492-4A48-B06C-F87FA5CFE3C0}"/>
              </a:ext>
            </a:extLst>
          </p:cNvPr>
          <p:cNvSpPr txBox="1"/>
          <p:nvPr/>
        </p:nvSpPr>
        <p:spPr>
          <a:xfrm>
            <a:off x="689985" y="2242036"/>
            <a:ext cx="237830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8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Neo</a:t>
            </a:r>
            <a:endParaRPr lang="ru-RU" sz="8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Прямоугольник: Скругленные углы 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53074" y="5360945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Параллелограмм 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Надпись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882014" y="319428"/>
            <a:ext cx="242797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ru-RU" sz="2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Будущий стек </a:t>
            </a:r>
            <a:r>
              <a:rPr lang="ru-RU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технологий</a:t>
            </a:r>
          </a:p>
        </p:txBody>
      </p:sp>
      <p:grpSp>
        <p:nvGrpSpPr>
          <p:cNvPr id="93" name="Группа 92">
            <a:extLst>
              <a:ext uri="{FF2B5EF4-FFF2-40B4-BE49-F238E27FC236}">
                <a16:creationId xmlns:a16="http://schemas.microsoft.com/office/drawing/2014/main" id="{294AEDC0-6B1D-4A3D-860D-83756CC387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446733" y="1269931"/>
            <a:ext cx="3047138" cy="4318138"/>
            <a:chOff x="8462691" y="1300476"/>
            <a:chExt cx="3047138" cy="4318138"/>
          </a:xfrm>
        </p:grpSpPr>
        <p:sp>
          <p:nvSpPr>
            <p:cNvPr id="101" name="Надпись 100">
              <a:extLst>
                <a:ext uri="{FF2B5EF4-FFF2-40B4-BE49-F238E27FC236}">
                  <a16:creationId xmlns:a16="http://schemas.microsoft.com/office/drawing/2014/main" id="{CAECCF3F-B2FA-4F0A-96EE-B54207D66547}"/>
                </a:ext>
              </a:extLst>
            </p:cNvPr>
            <p:cNvSpPr txBox="1"/>
            <p:nvPr/>
          </p:nvSpPr>
          <p:spPr>
            <a:xfrm>
              <a:off x="8462691" y="130047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Сервер</a:t>
              </a:r>
            </a:p>
          </p:txBody>
        </p:sp>
        <p:sp>
          <p:nvSpPr>
            <p:cNvPr id="103" name="Прямоугольник 102">
              <a:extLst>
                <a:ext uri="{FF2B5EF4-FFF2-40B4-BE49-F238E27FC236}">
                  <a16:creationId xmlns:a16="http://schemas.microsoft.com/office/drawing/2014/main" id="{CDAD2E5F-3DBB-47BA-B90E-DDB45972B6AF}"/>
                </a:ext>
              </a:extLst>
            </p:cNvPr>
            <p:cNvSpPr/>
            <p:nvPr/>
          </p:nvSpPr>
          <p:spPr>
            <a:xfrm>
              <a:off x="8483139" y="2034038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Node JS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4" name="Надпись 103">
              <a:extLst>
                <a:ext uri="{FF2B5EF4-FFF2-40B4-BE49-F238E27FC236}">
                  <a16:creationId xmlns:a16="http://schemas.microsoft.com/office/drawing/2014/main" id="{36650A66-75C3-4933-AFC0-6AB58DFE89D9}"/>
                </a:ext>
              </a:extLst>
            </p:cNvPr>
            <p:cNvSpPr txBox="1"/>
            <p:nvPr/>
          </p:nvSpPr>
          <p:spPr>
            <a:xfrm>
              <a:off x="8462691" y="289970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Клиент</a:t>
              </a:r>
            </a:p>
          </p:txBody>
        </p:sp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AD1F5E0B-9D11-43FF-9946-9B61EF9D6E88}"/>
                </a:ext>
              </a:extLst>
            </p:cNvPr>
            <p:cNvSpPr/>
            <p:nvPr/>
          </p:nvSpPr>
          <p:spPr>
            <a:xfrm>
              <a:off x="8483139" y="3633268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Kotlin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6" name="Надпись 105">
              <a:extLst>
                <a:ext uri="{FF2B5EF4-FFF2-40B4-BE49-F238E27FC236}">
                  <a16:creationId xmlns:a16="http://schemas.microsoft.com/office/drawing/2014/main" id="{2BACDD99-66AF-423B-B714-10B1BD09EBE4}"/>
                </a:ext>
              </a:extLst>
            </p:cNvPr>
            <p:cNvSpPr txBox="1"/>
            <p:nvPr/>
          </p:nvSpPr>
          <p:spPr>
            <a:xfrm>
              <a:off x="8462691" y="4638831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База данных</a:t>
              </a:r>
            </a:p>
          </p:txBody>
        </p:sp>
        <p:sp>
          <p:nvSpPr>
            <p:cNvPr id="107" name="Прямоугольник 106">
              <a:extLst>
                <a:ext uri="{FF2B5EF4-FFF2-40B4-BE49-F238E27FC236}">
                  <a16:creationId xmlns:a16="http://schemas.microsoft.com/office/drawing/2014/main" id="{D6D9691D-4606-4981-97A5-3BEAC7F0804E}"/>
                </a:ext>
              </a:extLst>
            </p:cNvPr>
            <p:cNvSpPr/>
            <p:nvPr/>
          </p:nvSpPr>
          <p:spPr>
            <a:xfrm>
              <a:off x="8483139" y="5372393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PostgreSQL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281FF210-334C-43FA-80C2-0E1E9F3F51C4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4385043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>
              <a:extLst>
                <a:ext uri="{FF2B5EF4-FFF2-40B4-BE49-F238E27FC236}">
                  <a16:creationId xmlns:a16="http://schemas.microsoft.com/office/drawing/2014/main" id="{8F599308-2B51-4D9D-9F9B-2C2E81CA918F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2651992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Заголовок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3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A30A07D-7C5A-4640-AF0E-1F3FE7E0D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384" y="1085531"/>
            <a:ext cx="3085232" cy="154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B88B7CC-63E0-4AFD-A105-586608691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963" y="2808673"/>
            <a:ext cx="1422074" cy="142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30673CC-04B8-4936-908F-99AD474A4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231" y="4472208"/>
            <a:ext cx="1800370" cy="180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73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Группа 180">
            <a:extLst>
              <a:ext uri="{FF2B5EF4-FFF2-40B4-BE49-F238E27FC236}">
                <a16:creationId xmlns:a16="http://schemas.microsoft.com/office/drawing/2014/main" id="{D14F9816-D761-44CD-80AC-A13A6A2BF4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92834" y="3292485"/>
            <a:ext cx="584970" cy="615624"/>
            <a:chOff x="4127500" y="2909888"/>
            <a:chExt cx="330200" cy="315913"/>
          </a:xfrm>
        </p:grpSpPr>
        <p:sp>
          <p:nvSpPr>
            <p:cNvPr id="182" name="Овал 268">
              <a:extLst>
                <a:ext uri="{FF2B5EF4-FFF2-40B4-BE49-F238E27FC236}">
                  <a16:creationId xmlns:a16="http://schemas.microsoft.com/office/drawing/2014/main" id="{8D0C8D9D-E9ED-445E-B175-12C0160A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3" name="Полилиния 269">
              <a:extLst>
                <a:ext uri="{FF2B5EF4-FFF2-40B4-BE49-F238E27FC236}">
                  <a16:creationId xmlns:a16="http://schemas.microsoft.com/office/drawing/2014/main" id="{86759DBE-9B84-4D15-8B20-34E76E5F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4" name="Овал 270">
              <a:extLst>
                <a:ext uri="{FF2B5EF4-FFF2-40B4-BE49-F238E27FC236}">
                  <a16:creationId xmlns:a16="http://schemas.microsoft.com/office/drawing/2014/main" id="{0524A632-17BB-4AA9-A49C-41BE94905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5" name="Полилиния 271">
              <a:extLst>
                <a:ext uri="{FF2B5EF4-FFF2-40B4-BE49-F238E27FC236}">
                  <a16:creationId xmlns:a16="http://schemas.microsoft.com/office/drawing/2014/main" id="{D502FFDD-28F4-4AA4-B259-B57867A0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6" name="Овал 272">
              <a:extLst>
                <a:ext uri="{FF2B5EF4-FFF2-40B4-BE49-F238E27FC236}">
                  <a16:creationId xmlns:a16="http://schemas.microsoft.com/office/drawing/2014/main" id="{074B1DAE-77A3-4CE2-BB5F-6E109DFB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7" name="Полилиния 273">
              <a:extLst>
                <a:ext uri="{FF2B5EF4-FFF2-40B4-BE49-F238E27FC236}">
                  <a16:creationId xmlns:a16="http://schemas.microsoft.com/office/drawing/2014/main" id="{6F4FD849-C2CF-4E95-92A3-DF3CD12C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8" name="Полилиния 274">
              <a:extLst>
                <a:ext uri="{FF2B5EF4-FFF2-40B4-BE49-F238E27FC236}">
                  <a16:creationId xmlns:a16="http://schemas.microsoft.com/office/drawing/2014/main" id="{E95CA879-26B6-4158-84CA-E13BF1DBB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89" name="Полилиния 275">
              <a:extLst>
                <a:ext uri="{FF2B5EF4-FFF2-40B4-BE49-F238E27FC236}">
                  <a16:creationId xmlns:a16="http://schemas.microsoft.com/office/drawing/2014/main" id="{E086F5C4-405F-457A-B470-EDF08E80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0" name="Полилиния 276">
              <a:extLst>
                <a:ext uri="{FF2B5EF4-FFF2-40B4-BE49-F238E27FC236}">
                  <a16:creationId xmlns:a16="http://schemas.microsoft.com/office/drawing/2014/main" id="{8CDF0588-DA3B-4B0D-BDF8-DE1AF3941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2" name="Овал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494" y="1482724"/>
            <a:ext cx="720000" cy="720000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340" name="Надпись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2095531" y="1719613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Conductor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45" name="Группа 344">
            <a:extLst>
              <a:ext uri="{FF2B5EF4-FFF2-40B4-BE49-F238E27FC236}">
                <a16:creationId xmlns:a16="http://schemas.microsoft.com/office/drawing/2014/main" id="{E6D6E19C-DE46-4402-8CBF-17BB954585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53987" y="537999"/>
            <a:ext cx="4284026" cy="772646"/>
            <a:chOff x="9379627" y="4410753"/>
            <a:chExt cx="2371352" cy="772646"/>
          </a:xfrm>
        </p:grpSpPr>
        <p:sp>
          <p:nvSpPr>
            <p:cNvPr id="346" name="Надпись 345">
              <a:extLst>
                <a:ext uri="{FF2B5EF4-FFF2-40B4-BE49-F238E27FC236}">
                  <a16:creationId xmlns:a16="http://schemas.microsoft.com/office/drawing/2014/main" id="{3DF722C9-361F-401E-AD34-54132A8436B3}"/>
                </a:ext>
              </a:extLst>
            </p:cNvPr>
            <p:cNvSpPr txBox="1"/>
            <p:nvPr/>
          </p:nvSpPr>
          <p:spPr>
            <a:xfrm>
              <a:off x="9379627" y="4410753"/>
              <a:ext cx="2371352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n-US" sz="3200" b="1" dirty="0" smtClean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Java</a:t>
              </a:r>
              <a:endParaRPr lang="ru-RU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7" name="Прямоугольник 346">
              <a:extLst>
                <a:ext uri="{FF2B5EF4-FFF2-40B4-BE49-F238E27FC236}">
                  <a16:creationId xmlns:a16="http://schemas.microsoft.com/office/drawing/2014/main" id="{49C08362-5A73-4AB7-8811-DC216428D42D}"/>
                </a:ext>
              </a:extLst>
            </p:cNvPr>
            <p:cNvSpPr/>
            <p:nvPr/>
          </p:nvSpPr>
          <p:spPr>
            <a:xfrm>
              <a:off x="9700605" y="4814067"/>
              <a:ext cx="1729394" cy="36933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n-US" sz="24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Neo</a:t>
              </a:r>
              <a:r>
                <a:rPr lang="ru-RU" sz="24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Библиотеки</a:t>
              </a:r>
              <a:endParaRPr lang="ru-RU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24" name="Заголовок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4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sp>
        <p:nvSpPr>
          <p:cNvPr id="118" name="Овал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494" y="2558756"/>
            <a:ext cx="720000" cy="720000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19" name="Надпись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2095531" y="2795645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Retrofit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Овал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494" y="3634788"/>
            <a:ext cx="720000" cy="720000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21" name="Надпись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2095531" y="3871677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Recycler view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Овал 24">
            <a:extLst>
              <a:ext uri="{FF2B5EF4-FFF2-40B4-BE49-F238E27FC236}">
                <a16:creationId xmlns:a16="http://schemas.microsoft.com/office/drawing/2014/main" id="{16A34343-0998-42BB-80E4-28FB10F8B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494" y="4710820"/>
            <a:ext cx="720000" cy="720000"/>
          </a:xfrm>
          <a:prstGeom prst="ellipse">
            <a:avLst/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23" name="Надпись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2095531" y="4947709"/>
            <a:ext cx="195560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 многие другие…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941" y="3692067"/>
            <a:ext cx="5934468" cy="317907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30488" y="2209948"/>
            <a:ext cx="5551629" cy="117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0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дпись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689985" y="3615601"/>
            <a:ext cx="360328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</a:t>
            </a:r>
            <a:endParaRPr lang="ru-RU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845693" y="5370170"/>
            <a:ext cx="287912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Наше приложение на </a:t>
            </a:r>
            <a:r>
              <a:rPr lang="en-US" sz="16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IOS</a:t>
            </a:r>
            <a:endParaRPr lang="ru-RU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" name="Надпись 4">
            <a:extLst>
              <a:ext uri="{FF2B5EF4-FFF2-40B4-BE49-F238E27FC236}">
                <a16:creationId xmlns:a16="http://schemas.microsoft.com/office/drawing/2014/main" id="{BAD3DD8E-0492-4A48-B06C-F87FA5CFE3C0}"/>
              </a:ext>
            </a:extLst>
          </p:cNvPr>
          <p:cNvSpPr txBox="1"/>
          <p:nvPr/>
        </p:nvSpPr>
        <p:spPr>
          <a:xfrm>
            <a:off x="689985" y="2242036"/>
            <a:ext cx="237830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8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Neo</a:t>
            </a:r>
            <a:endParaRPr lang="ru-RU" sz="8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Прямоугольник: Скругленные углы 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53074" y="5360945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" name="Параллелограмм 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Надпись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882014" y="319428"/>
            <a:ext cx="242797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ru-RU" sz="2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Будущий стек </a:t>
            </a:r>
            <a:r>
              <a:rPr lang="ru-RU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технологий</a:t>
            </a:r>
          </a:p>
        </p:txBody>
      </p:sp>
      <p:grpSp>
        <p:nvGrpSpPr>
          <p:cNvPr id="93" name="Группа 92">
            <a:extLst>
              <a:ext uri="{FF2B5EF4-FFF2-40B4-BE49-F238E27FC236}">
                <a16:creationId xmlns:a16="http://schemas.microsoft.com/office/drawing/2014/main" id="{294AEDC0-6B1D-4A3D-860D-83756CC387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446733" y="1269931"/>
            <a:ext cx="3047138" cy="4318138"/>
            <a:chOff x="8462691" y="1300476"/>
            <a:chExt cx="3047138" cy="4318138"/>
          </a:xfrm>
        </p:grpSpPr>
        <p:sp>
          <p:nvSpPr>
            <p:cNvPr id="101" name="Надпись 100">
              <a:extLst>
                <a:ext uri="{FF2B5EF4-FFF2-40B4-BE49-F238E27FC236}">
                  <a16:creationId xmlns:a16="http://schemas.microsoft.com/office/drawing/2014/main" id="{CAECCF3F-B2FA-4F0A-96EE-B54207D66547}"/>
                </a:ext>
              </a:extLst>
            </p:cNvPr>
            <p:cNvSpPr txBox="1"/>
            <p:nvPr/>
          </p:nvSpPr>
          <p:spPr>
            <a:xfrm>
              <a:off x="8462691" y="130047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Сервер</a:t>
              </a:r>
            </a:p>
          </p:txBody>
        </p:sp>
        <p:sp>
          <p:nvSpPr>
            <p:cNvPr id="103" name="Прямоугольник 102">
              <a:extLst>
                <a:ext uri="{FF2B5EF4-FFF2-40B4-BE49-F238E27FC236}">
                  <a16:creationId xmlns:a16="http://schemas.microsoft.com/office/drawing/2014/main" id="{CDAD2E5F-3DBB-47BA-B90E-DDB45972B6AF}"/>
                </a:ext>
              </a:extLst>
            </p:cNvPr>
            <p:cNvSpPr/>
            <p:nvPr/>
          </p:nvSpPr>
          <p:spPr>
            <a:xfrm>
              <a:off x="8483139" y="2034038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Node JS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4" name="Надпись 103">
              <a:extLst>
                <a:ext uri="{FF2B5EF4-FFF2-40B4-BE49-F238E27FC236}">
                  <a16:creationId xmlns:a16="http://schemas.microsoft.com/office/drawing/2014/main" id="{36650A66-75C3-4933-AFC0-6AB58DFE89D9}"/>
                </a:ext>
              </a:extLst>
            </p:cNvPr>
            <p:cNvSpPr txBox="1"/>
            <p:nvPr/>
          </p:nvSpPr>
          <p:spPr>
            <a:xfrm>
              <a:off x="8462691" y="289970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Клиент</a:t>
              </a:r>
            </a:p>
          </p:txBody>
        </p:sp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AD1F5E0B-9D11-43FF-9946-9B61EF9D6E88}"/>
                </a:ext>
              </a:extLst>
            </p:cNvPr>
            <p:cNvSpPr/>
            <p:nvPr/>
          </p:nvSpPr>
          <p:spPr>
            <a:xfrm>
              <a:off x="8483139" y="3633268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Swift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6" name="Надпись 105">
              <a:extLst>
                <a:ext uri="{FF2B5EF4-FFF2-40B4-BE49-F238E27FC236}">
                  <a16:creationId xmlns:a16="http://schemas.microsoft.com/office/drawing/2014/main" id="{2BACDD99-66AF-423B-B714-10B1BD09EBE4}"/>
                </a:ext>
              </a:extLst>
            </p:cNvPr>
            <p:cNvSpPr txBox="1"/>
            <p:nvPr/>
          </p:nvSpPr>
          <p:spPr>
            <a:xfrm>
              <a:off x="8462691" y="4638831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ru-RU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База данных</a:t>
              </a:r>
            </a:p>
          </p:txBody>
        </p:sp>
        <p:sp>
          <p:nvSpPr>
            <p:cNvPr id="107" name="Прямоугольник 106">
              <a:extLst>
                <a:ext uri="{FF2B5EF4-FFF2-40B4-BE49-F238E27FC236}">
                  <a16:creationId xmlns:a16="http://schemas.microsoft.com/office/drawing/2014/main" id="{D6D9691D-4606-4981-97A5-3BEAC7F0804E}"/>
                </a:ext>
              </a:extLst>
            </p:cNvPr>
            <p:cNvSpPr/>
            <p:nvPr/>
          </p:nvSpPr>
          <p:spPr>
            <a:xfrm>
              <a:off x="8483139" y="5372393"/>
              <a:ext cx="2975669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PostgreSQL</a:t>
              </a:r>
              <a:endParaRPr lang="ru-RU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281FF210-334C-43FA-80C2-0E1E9F3F51C4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4385043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>
              <a:extLst>
                <a:ext uri="{FF2B5EF4-FFF2-40B4-BE49-F238E27FC236}">
                  <a16:creationId xmlns:a16="http://schemas.microsoft.com/office/drawing/2014/main" id="{8F599308-2B51-4D9D-9F9B-2C2E81CA918F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2651992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Заголовок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3</a:t>
            </a:r>
            <a:r>
              <a:rPr lang="ru-RU" dirty="0"/>
              <a:t> с информацией о кадрах</a:t>
            </a:r>
            <a:endParaRPr lang="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A30A07D-7C5A-4640-AF0E-1F3FE7E0D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384" y="1085531"/>
            <a:ext cx="3085232" cy="154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30673CC-04B8-4936-908F-99AD474A4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231" y="4472208"/>
            <a:ext cx="1800370" cy="180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i.pinimg.com/originals/d3/a3/b1/d3a3b1d07a4a796fc812bc6f0170006f.jpg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009" y="2906122"/>
            <a:ext cx="1666813" cy="12517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02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24_TF33668227.potx" id="{B65CD55F-C674-4D94-A054-112C1C8B0BA1}" vid="{823553B5-3B0A-463E-A0F4-6ACAF817F3B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Управление персоналом, от 24Slides</Template>
  <TotalTime>0</TotalTime>
  <Words>376</Words>
  <Application>Microsoft Office PowerPoint</Application>
  <PresentationFormat>Широкоэкранный</PresentationFormat>
  <Paragraphs>133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Тема Office</vt:lpstr>
      <vt:lpstr>Слайд 1 с информацией о кадрах</vt:lpstr>
      <vt:lpstr>Слайд 4 с информацией о кадрах</vt:lpstr>
      <vt:lpstr>Слайд 2 с информацией о кадрах</vt:lpstr>
      <vt:lpstr>Слайд 9 с информацией о кадрах</vt:lpstr>
      <vt:lpstr>Слайд 6 с информацией о кадрах</vt:lpstr>
      <vt:lpstr>Слайд 3 с информацией о кадрах</vt:lpstr>
      <vt:lpstr>Слайд 3 с информацией о кадрах</vt:lpstr>
      <vt:lpstr>Слайд 4 с информацией о кадрах</vt:lpstr>
      <vt:lpstr>Слайд 3 с информацией о кадрах</vt:lpstr>
      <vt:lpstr>Слайд 3 с информацией о кадрах</vt:lpstr>
      <vt:lpstr>Слайд 3 с информацией о кадрах</vt:lpstr>
      <vt:lpstr>Слайд 4 с информацией о кадрах</vt:lpstr>
      <vt:lpstr>Слайд 5 с информацией о кадрах</vt:lpstr>
      <vt:lpstr>Слайд 8 с информацией о кадрах</vt:lpstr>
      <vt:lpstr>Слайд 10 с информацией о кадрах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2020-03-07T17:43:25Z</dcterms:created>
  <dcterms:modified xsi:type="dcterms:W3CDTF">2020-04-05T18:45:10Z</dcterms:modified>
</cp:coreProperties>
</file>