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082E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11/2/2019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11/2/2019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11/2/2019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11/2/2019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11/2/2019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1C75FF-F9EE-4521-9333-871B7BE9C2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SEA</a:t>
            </a:r>
            <a:br>
              <a:rPr lang="en-US" dirty="0"/>
            </a:br>
            <a:r>
              <a:rPr lang="en-US" dirty="0"/>
              <a:t>BATTLE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FC79069-46BE-4A55-9979-FFCAB6FADE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Выполнил ученик </a:t>
            </a:r>
            <a:r>
              <a:rPr lang="ru-RU" dirty="0" err="1">
                <a:solidFill>
                  <a:srgbClr val="FF0000"/>
                </a:solidFill>
              </a:rPr>
              <a:t>Яндекс</a:t>
            </a:r>
            <a:r>
              <a:rPr lang="ru-RU" dirty="0" err="1"/>
              <a:t>.</a:t>
            </a:r>
            <a:r>
              <a:rPr lang="ru-RU" dirty="0" err="1">
                <a:solidFill>
                  <a:srgbClr val="FFCC00"/>
                </a:solidFill>
              </a:rPr>
              <a:t>Лицея</a:t>
            </a:r>
            <a:r>
              <a:rPr lang="ru-RU" dirty="0"/>
              <a:t>:</a:t>
            </a:r>
          </a:p>
          <a:p>
            <a:r>
              <a:rPr lang="ru-RU" dirty="0"/>
              <a:t>Данилов Роман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2E8D5CF-0E29-4442-B1B3-C431CA78BA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 rot="19830798">
            <a:off x="132836" y="1348943"/>
            <a:ext cx="4164418" cy="1128217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C2EE7506-46C7-4C64-9545-A10790A278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 rot="2301838" flipH="1">
            <a:off x="7759740" y="1440120"/>
            <a:ext cx="4224339" cy="1220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731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03929" y="765562"/>
            <a:ext cx="10178322" cy="149213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sz="6000" dirty="0" smtClean="0"/>
              <a:t>Морской бой очень помогает понять библиотеку </a:t>
            </a:r>
            <a:r>
              <a:rPr lang="en-US" sz="6000" dirty="0" smtClean="0">
                <a:solidFill>
                  <a:srgbClr val="00B050"/>
                </a:solidFill>
              </a:rPr>
              <a:t>py</a:t>
            </a:r>
            <a:r>
              <a:rPr lang="en-US" sz="6000" dirty="0" smtClean="0">
                <a:solidFill>
                  <a:srgbClr val="0B082E"/>
                </a:solidFill>
              </a:rPr>
              <a:t>qt</a:t>
            </a:r>
            <a:r>
              <a:rPr lang="en-US" sz="6000" dirty="0" smtClean="0">
                <a:solidFill>
                  <a:srgbClr val="FF0000"/>
                </a:solidFill>
              </a:rPr>
              <a:t>5</a:t>
            </a:r>
            <a:endParaRPr lang="ru-RU" sz="6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1708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109EED-DC43-4C38-8634-BD22B24D0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Цель: разработать проект </a:t>
            </a:r>
            <a:r>
              <a:rPr lang="en-US" dirty="0"/>
              <a:t>QT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E547A96-45DB-4FCE-B7C5-4E2F6DDA44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Задача: написать </a:t>
            </a:r>
            <a:r>
              <a:rPr lang="ru-RU" dirty="0" smtClean="0"/>
              <a:t>программу, </a:t>
            </a:r>
            <a:r>
              <a:rPr lang="ru-RU" dirty="0"/>
              <a:t>используя изученную библиотеку </a:t>
            </a:r>
            <a:r>
              <a:rPr lang="en-US" dirty="0"/>
              <a:t>qt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20882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8FB13D-4EBD-4E3E-971C-5643D1F2E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/>
              <a:t> структура (классы) и особенности приложения, какие технологии использовались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7CCF139-1A20-43F8-B4E6-380F791D60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678" y="3524651"/>
            <a:ext cx="2508069" cy="1567828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8F5945B-3CF3-4E81-89A2-4EBFBB824E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2008" y="1875687"/>
            <a:ext cx="4231367" cy="2115684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4BD2667-1581-47E1-8D75-EF72B994E6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9736" y="4151954"/>
            <a:ext cx="4817018" cy="2116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54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14393D16-1653-4E85-82AF-50AB3DACF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Интерфейс моей программы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7367FB8-08BA-437B-A206-6D91A792E7C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C67D35D4-AF03-469E-8ED6-66E4215B56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402" y="70568"/>
            <a:ext cx="6094649" cy="3665668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CBC206CB-F4C9-4C5F-88F5-6A07AC518F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9051" y="3429000"/>
            <a:ext cx="5451960" cy="3297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351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8F2FA3-9828-454D-B5A0-B34216723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выводы по работе, возможности для доработки и развития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5BAECE3-1187-4D36-9BA6-C6E1EEC97E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Возможность </a:t>
            </a:r>
            <a:r>
              <a:rPr lang="ru-RU" dirty="0"/>
              <a:t>перетаскивания изображений</a:t>
            </a:r>
            <a:r>
              <a:rPr lang="en-US" dirty="0"/>
              <a:t>(</a:t>
            </a:r>
            <a:r>
              <a:rPr lang="en-US" dirty="0" err="1"/>
              <a:t>mouseMoveEvent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 err="1"/>
              <a:t>keyPressEvent</a:t>
            </a:r>
            <a:r>
              <a:rPr lang="en-US" dirty="0"/>
              <a:t>)</a:t>
            </a:r>
            <a:r>
              <a:rPr lang="ru-RU" dirty="0"/>
              <a:t>, вместо использования </a:t>
            </a:r>
            <a:r>
              <a:rPr lang="en-US" dirty="0" err="1"/>
              <a:t>QInputDialog</a:t>
            </a:r>
            <a:endParaRPr lang="en-US" dirty="0"/>
          </a:p>
          <a:p>
            <a:r>
              <a:rPr lang="ru-RU" dirty="0"/>
              <a:t>Добавить анимацию</a:t>
            </a:r>
          </a:p>
          <a:p>
            <a:r>
              <a:rPr lang="ru-RU" dirty="0"/>
              <a:t>Добавить расширенный режим</a:t>
            </a:r>
            <a:endParaRPr lang="en-US" dirty="0"/>
          </a:p>
          <a:p>
            <a:r>
              <a:rPr lang="ru-RU" dirty="0"/>
              <a:t>Возможность играть дистанционно благодаря </a:t>
            </a:r>
            <a:r>
              <a:rPr lang="en-US" dirty="0" err="1"/>
              <a:t>QtWebEngineWidgets</a:t>
            </a:r>
            <a:endParaRPr lang="ru-RU" dirty="0"/>
          </a:p>
          <a:p>
            <a:r>
              <a:rPr lang="ru-RU" dirty="0"/>
              <a:t>Добавить </a:t>
            </a:r>
            <a:r>
              <a:rPr lang="ru-RU" dirty="0" smtClean="0"/>
              <a:t>другие языки</a:t>
            </a:r>
          </a:p>
          <a:p>
            <a:r>
              <a:rPr lang="ru-RU" dirty="0" smtClean="0"/>
              <a:t>Добавить режим против компьютера</a:t>
            </a:r>
          </a:p>
          <a:p>
            <a:r>
              <a:rPr lang="ru-RU" dirty="0" err="1" smtClean="0"/>
              <a:t>Пофиксить</a:t>
            </a:r>
            <a:r>
              <a:rPr lang="ru-RU" dirty="0" smtClean="0"/>
              <a:t> и оптимизировать программу до конца</a:t>
            </a:r>
          </a:p>
          <a:p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1373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Эмблема">
  <a:themeElements>
    <a:clrScheme name="Badge">
      <a:dk1>
        <a:sysClr val="windowText" lastClr="000000"/>
      </a:dk1>
      <a:lt1>
        <a:sysClr val="window" lastClr="FFFFFF"/>
      </a:lt1>
      <a:dk2>
        <a:srgbClr val="0B082E"/>
      </a:dk2>
      <a:lt2>
        <a:srgbClr val="F3F3F2"/>
      </a:lt2>
      <a:accent1>
        <a:srgbClr val="62B4C6"/>
      </a:accent1>
      <a:accent2>
        <a:srgbClr val="1B376E"/>
      </a:accent2>
      <a:accent3>
        <a:srgbClr val="9EBE55"/>
      </a:accent3>
      <a:accent4>
        <a:srgbClr val="C65E5E"/>
      </a:accent4>
      <a:accent5>
        <a:srgbClr val="D3BA55"/>
      </a:accent5>
      <a:accent6>
        <a:srgbClr val="96648A"/>
      </a:accent6>
      <a:hlink>
        <a:srgbClr val="62B4C6"/>
      </a:hlink>
      <a:folHlink>
        <a:srgbClr val="96648A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D71F8F05-6246-47AF-9E68-E57F6C93F79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TM10001106[[fn=Эмблема]]</Template>
  <TotalTime>109</TotalTime>
  <Words>60</Words>
  <Application>Microsoft Office PowerPoint</Application>
  <PresentationFormat>Широкоэкранный</PresentationFormat>
  <Paragraphs>16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Corbel</vt:lpstr>
      <vt:lpstr>Gill Sans MT</vt:lpstr>
      <vt:lpstr>Impact</vt:lpstr>
      <vt:lpstr>Эмблема</vt:lpstr>
      <vt:lpstr>SEA BATTLE</vt:lpstr>
      <vt:lpstr>   Морской бой очень помогает понять библиотеку pyqt5</vt:lpstr>
      <vt:lpstr>Цель: разработать проект QT</vt:lpstr>
      <vt:lpstr> структура (классы) и особенности приложения, какие технологии использовались</vt:lpstr>
      <vt:lpstr>Интерфейс моей программы</vt:lpstr>
      <vt:lpstr>выводы по работе, возможности для доработки и развития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 BATTLE</dc:title>
  <dc:creator>Romka Best</dc:creator>
  <cp:lastModifiedBy>Romka Best</cp:lastModifiedBy>
  <cp:revision>14</cp:revision>
  <dcterms:created xsi:type="dcterms:W3CDTF">2019-10-27T09:23:19Z</dcterms:created>
  <dcterms:modified xsi:type="dcterms:W3CDTF">2019-11-02T19:44:17Z</dcterms:modified>
</cp:coreProperties>
</file>