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66" d="100"/>
          <a:sy n="66" d="100"/>
        </p:scale>
        <p:origin x="22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C75FF-F9EE-4521-9333-871B7BE9C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</a:t>
            </a:r>
            <a:br>
              <a:rPr lang="en-US" dirty="0"/>
            </a:br>
            <a:r>
              <a:rPr lang="en-US" dirty="0"/>
              <a:t>BATTLE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79069-46BE-4A55-9979-FFCAB6FAD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 ученик </a:t>
            </a:r>
            <a:r>
              <a:rPr lang="ru-RU" dirty="0" err="1">
                <a:solidFill>
                  <a:srgbClr val="FF0000"/>
                </a:solidFill>
              </a:rPr>
              <a:t>Яндекс</a:t>
            </a:r>
            <a:r>
              <a:rPr lang="ru-RU" dirty="0" err="1"/>
              <a:t>.</a:t>
            </a:r>
            <a:r>
              <a:rPr lang="ru-RU" dirty="0" err="1">
                <a:solidFill>
                  <a:srgbClr val="FFCC00"/>
                </a:solidFill>
              </a:rPr>
              <a:t>Лицея</a:t>
            </a:r>
            <a:r>
              <a:rPr lang="ru-RU" dirty="0"/>
              <a:t>:</a:t>
            </a:r>
          </a:p>
          <a:p>
            <a:r>
              <a:rPr lang="ru-RU" dirty="0"/>
              <a:t>Данилов Роман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E8D5CF-0E29-4442-B1B3-C431CA78B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0798">
            <a:off x="132836" y="1348943"/>
            <a:ext cx="4164418" cy="112821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2EE7506-46C7-4C64-9545-A10790A27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01838" flipH="1">
            <a:off x="7759740" y="1440120"/>
            <a:ext cx="4224339" cy="12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09EED-DC43-4C38-8634-BD22B24D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Цель: разработать проект </a:t>
            </a:r>
            <a:r>
              <a:rPr lang="en-US" dirty="0"/>
              <a:t>QT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47A96-45DB-4FCE-B7C5-4E2F6DDA4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Задача: написать программу используя изученную библиотеку </a:t>
            </a:r>
            <a:r>
              <a:rPr lang="en-US" dirty="0"/>
              <a:t>qt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088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FB13D-4EBD-4E3E-971C-5643D1F2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 структура (классы) и особенности приложения, какие технологии использовались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CCF139-1A20-43F8-B4E6-380F791D6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8" y="2645086"/>
            <a:ext cx="2508069" cy="15678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F5945B-3CF3-4E81-89A2-4EBFBB82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16" y="4742316"/>
            <a:ext cx="4231367" cy="211568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D2667-1581-47E1-8D75-EF72B994E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82" y="1874517"/>
            <a:ext cx="4817018" cy="211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4393D16-1653-4E85-82AF-50AB3DA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моей программы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367FB8-08BA-437B-A206-6D91A792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7D35D4-AF03-469E-8ED6-66E4215B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2" y="70568"/>
            <a:ext cx="6094649" cy="366566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C206CB-F4C9-4C5F-88F5-6A07AC518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51" y="3429000"/>
            <a:ext cx="5451960" cy="32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5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F2FA3-9828-454D-B5A0-B342167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 по работе, возможности для доработки и 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BAECE3-1187-4D36-9BA6-C6E1EEC9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Возможность перетаскивания изображений</a:t>
            </a:r>
            <a:r>
              <a:rPr lang="en-US" dirty="0"/>
              <a:t>(</a:t>
            </a:r>
            <a:r>
              <a:rPr lang="en-US" dirty="0" err="1"/>
              <a:t>mouseMoveEvent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keyPressEvent</a:t>
            </a:r>
            <a:r>
              <a:rPr lang="en-US" dirty="0"/>
              <a:t>)</a:t>
            </a:r>
            <a:r>
              <a:rPr lang="ru-RU" dirty="0"/>
              <a:t>, вместо использования </a:t>
            </a:r>
            <a:r>
              <a:rPr lang="en-US" dirty="0" err="1"/>
              <a:t>QInputDialog</a:t>
            </a:r>
            <a:endParaRPr lang="en-US" dirty="0"/>
          </a:p>
          <a:p>
            <a:r>
              <a:rPr lang="ru-RU" dirty="0"/>
              <a:t>Добавить анимацию</a:t>
            </a:r>
          </a:p>
          <a:p>
            <a:r>
              <a:rPr lang="ru-RU" dirty="0"/>
              <a:t>Добавить расширенный режим</a:t>
            </a:r>
            <a:endParaRPr lang="en-US" dirty="0"/>
          </a:p>
          <a:p>
            <a:r>
              <a:rPr lang="ru-RU" dirty="0"/>
              <a:t>Возможность играть дистанционно благодаря </a:t>
            </a:r>
            <a:r>
              <a:rPr lang="en-US" dirty="0" err="1"/>
              <a:t>QtWebEngineWidgets</a:t>
            </a:r>
            <a:endParaRPr lang="ru-RU" dirty="0"/>
          </a:p>
          <a:p>
            <a:r>
              <a:rPr lang="ru-RU" dirty="0"/>
              <a:t>Добавить русский язык</a:t>
            </a:r>
          </a:p>
        </p:txBody>
      </p:sp>
    </p:spTree>
    <p:extLst>
      <p:ext uri="{BB962C8B-B14F-4D97-AF65-F5344CB8AC3E}">
        <p14:creationId xmlns:p14="http://schemas.microsoft.com/office/powerpoint/2010/main" val="6137326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84</TotalTime>
  <Words>73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Impact</vt:lpstr>
      <vt:lpstr>Эмблема</vt:lpstr>
      <vt:lpstr>SEA BATTLE</vt:lpstr>
      <vt:lpstr>Цель: разработать проект QT</vt:lpstr>
      <vt:lpstr> структура (классы) и особенности приложения, какие технологии использовались</vt:lpstr>
      <vt:lpstr>Интерфейс моей программы</vt:lpstr>
      <vt:lpstr>выводы по работе, возможности для доработки и 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 BATTLE</dc:title>
  <dc:creator>Romka Best</dc:creator>
  <cp:lastModifiedBy>Romka Best</cp:lastModifiedBy>
  <cp:revision>10</cp:revision>
  <dcterms:created xsi:type="dcterms:W3CDTF">2019-10-27T09:23:19Z</dcterms:created>
  <dcterms:modified xsi:type="dcterms:W3CDTF">2019-10-27T10:48:13Z</dcterms:modified>
</cp:coreProperties>
</file>