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B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C75FF-F9EE-4521-9333-871B7BE9C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</a:t>
            </a:r>
            <a:br>
              <a:rPr lang="en-US" dirty="0"/>
            </a:br>
            <a:r>
              <a:rPr lang="en-US" dirty="0"/>
              <a:t>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79069-46BE-4A55-9979-FFCAB6FAD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 ученик </a:t>
            </a:r>
            <a:r>
              <a:rPr lang="ru-RU" dirty="0" err="1">
                <a:solidFill>
                  <a:srgbClr val="FF0000"/>
                </a:solidFill>
              </a:rPr>
              <a:t>Яндекс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CC00"/>
                </a:solidFill>
              </a:rPr>
              <a:t>Лицея</a:t>
            </a:r>
            <a:r>
              <a:rPr lang="ru-RU" dirty="0"/>
              <a:t>:</a:t>
            </a:r>
          </a:p>
          <a:p>
            <a:r>
              <a:rPr lang="ru-RU" dirty="0"/>
              <a:t>Данилов Роман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8D5CF-0E29-4442-B1B3-C431CA78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0798">
            <a:off x="132836" y="1348943"/>
            <a:ext cx="4164418" cy="11282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EE7506-46C7-4C64-9545-A10790A27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01838" flipH="1">
            <a:off x="7759740" y="1440120"/>
            <a:ext cx="4224339" cy="12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929" y="765562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6000" dirty="0" smtClean="0"/>
              <a:t>Морской бой очень </a:t>
            </a:r>
            <a:r>
              <a:rPr lang="ru-RU" sz="6000" dirty="0" smtClean="0"/>
              <a:t>подходит для совмещения библиотеки </a:t>
            </a:r>
            <a:r>
              <a:rPr lang="en-US" sz="6000" dirty="0" smtClean="0">
                <a:solidFill>
                  <a:srgbClr val="00B050"/>
                </a:solidFill>
              </a:rPr>
              <a:t>py</a:t>
            </a:r>
            <a:r>
              <a:rPr lang="en-US" sz="6000" dirty="0" smtClean="0">
                <a:solidFill>
                  <a:srgbClr val="0B082E"/>
                </a:solidFill>
              </a:rPr>
              <a:t>qt</a:t>
            </a:r>
            <a:r>
              <a:rPr lang="en-US" sz="6000" dirty="0" smtClean="0">
                <a:solidFill>
                  <a:srgbClr val="FF0000"/>
                </a:solidFill>
              </a:rPr>
              <a:t>5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smtClean="0">
                <a:solidFill>
                  <a:srgbClr val="0B082E"/>
                </a:solidFill>
              </a:rPr>
              <a:t>и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err="1" smtClean="0">
                <a:solidFill>
                  <a:srgbClr val="FFCC00"/>
                </a:solidFill>
              </a:rPr>
              <a:t>алгоритмики</a:t>
            </a:r>
            <a:endParaRPr lang="ru-RU" sz="6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09EED-DC43-4C38-8634-BD22B24D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разработать проект </a:t>
            </a:r>
            <a:r>
              <a:rPr lang="en-US" dirty="0"/>
              <a:t>QT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47A96-45DB-4FCE-B7C5-4E2F6DDA4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Задача: написать </a:t>
            </a:r>
            <a:r>
              <a:rPr lang="ru-RU" dirty="0" smtClean="0"/>
              <a:t>программу, </a:t>
            </a:r>
            <a:r>
              <a:rPr lang="ru-RU" dirty="0"/>
              <a:t>используя изученную библиотеку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FB13D-4EBD-4E3E-971C-5643D1F2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 структура (классы) и особенности приложения, какие технологии использовались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CCF139-1A20-43F8-B4E6-380F791D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9" y="2229321"/>
            <a:ext cx="2508069" cy="1567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5945B-3CF3-4E81-89A2-4EBFBB8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3" y="1955393"/>
            <a:ext cx="4231367" cy="2115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D2667-1581-47E1-8D75-EF72B994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56" y="4239040"/>
            <a:ext cx="4817018" cy="2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4393D16-1653-4E85-82AF-50AB3DA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2" y="1315391"/>
            <a:ext cx="3092117" cy="1196670"/>
          </a:xfrm>
        </p:spPr>
        <p:txBody>
          <a:bodyPr>
            <a:noAutofit/>
          </a:bodyPr>
          <a:lstStyle/>
          <a:p>
            <a:r>
              <a:rPr lang="ru-RU" sz="2400" dirty="0" smtClean="0"/>
              <a:t>Графический Интерфейс </a:t>
            </a:r>
            <a:r>
              <a:rPr lang="ru-RU" sz="2400" dirty="0"/>
              <a:t>моей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9" y="195944"/>
            <a:ext cx="7080477" cy="37139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7" y="3631507"/>
            <a:ext cx="5992721" cy="31377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9" y="4176124"/>
            <a:ext cx="4025675" cy="23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2FA3-9828-454D-B5A0-B342167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 работе, возможности для доработки и 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AECE3-1187-4D36-9BA6-C6E1EEC9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Возможность </a:t>
            </a:r>
            <a:r>
              <a:rPr lang="ru-RU" dirty="0"/>
              <a:t>перетаскивания изображений</a:t>
            </a:r>
            <a:r>
              <a:rPr lang="en-US" dirty="0"/>
              <a:t>(</a:t>
            </a:r>
            <a:r>
              <a:rPr lang="en-US" dirty="0" err="1"/>
              <a:t>mouseMoveEvent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keyPressEvent</a:t>
            </a:r>
            <a:r>
              <a:rPr lang="en-US" dirty="0"/>
              <a:t>)</a:t>
            </a:r>
            <a:r>
              <a:rPr lang="ru-RU" dirty="0"/>
              <a:t>, вместо использования </a:t>
            </a:r>
            <a:r>
              <a:rPr lang="en-US" dirty="0" err="1"/>
              <a:t>QInputDialog</a:t>
            </a:r>
            <a:endParaRPr lang="en-US" dirty="0"/>
          </a:p>
          <a:p>
            <a:r>
              <a:rPr lang="ru-RU" dirty="0"/>
              <a:t>Добавить анимацию</a:t>
            </a:r>
          </a:p>
          <a:p>
            <a:r>
              <a:rPr lang="ru-RU" dirty="0"/>
              <a:t>Добавить расширенный режим</a:t>
            </a:r>
            <a:endParaRPr lang="en-US" dirty="0"/>
          </a:p>
          <a:p>
            <a:r>
              <a:rPr lang="ru-RU" dirty="0"/>
              <a:t>Возможность играть дистанционно благодаря </a:t>
            </a:r>
            <a:r>
              <a:rPr lang="en-US" dirty="0" err="1"/>
              <a:t>QtWebEngineWidgets</a:t>
            </a:r>
            <a:endParaRPr lang="ru-RU" dirty="0"/>
          </a:p>
          <a:p>
            <a:r>
              <a:rPr lang="ru-RU" dirty="0"/>
              <a:t>Добавить </a:t>
            </a:r>
            <a:r>
              <a:rPr lang="ru-RU" dirty="0" smtClean="0"/>
              <a:t>другие языки</a:t>
            </a:r>
          </a:p>
          <a:p>
            <a:r>
              <a:rPr lang="ru-RU" dirty="0" smtClean="0"/>
              <a:t>Добавить режим против компьютера</a:t>
            </a:r>
          </a:p>
          <a:p>
            <a:r>
              <a:rPr lang="ru-RU" dirty="0" err="1" smtClean="0"/>
              <a:t>Пофиксить</a:t>
            </a:r>
            <a:r>
              <a:rPr lang="ru-RU" dirty="0" smtClean="0"/>
              <a:t> и оптимизировать программу до </a:t>
            </a:r>
            <a:r>
              <a:rPr lang="ru-RU" dirty="0" smtClean="0"/>
              <a:t>конца</a:t>
            </a:r>
          </a:p>
          <a:p>
            <a:r>
              <a:rPr lang="ru-RU" dirty="0"/>
              <a:t>Классы </a:t>
            </a:r>
            <a:r>
              <a:rPr lang="ru-RU" dirty="0" smtClean="0"/>
              <a:t>поставить в </a:t>
            </a:r>
            <a:r>
              <a:rPr lang="en-US" dirty="0" err="1" smtClean="0"/>
              <a:t>CamelCase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а </a:t>
            </a:r>
            <a:r>
              <a:rPr lang="ru-RU" dirty="0" smtClean="0"/>
              <a:t>методы в </a:t>
            </a:r>
            <a:r>
              <a:rPr lang="en-US" dirty="0" err="1"/>
              <a:t>snake_case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1" y="1832429"/>
            <a:ext cx="2893966" cy="3858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1C75FF-F9EE-4521-9333-871B7BE9C211}"/>
              </a:ext>
            </a:extLst>
          </p:cNvPr>
          <p:cNvSpPr txBox="1">
            <a:spLocks/>
          </p:cNvSpPr>
          <p:nvPr/>
        </p:nvSpPr>
        <p:spPr>
          <a:xfrm>
            <a:off x="2990306" y="410411"/>
            <a:ext cx="6963591" cy="808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 smtClean="0"/>
              <a:t>Спасибо за внимание</a:t>
            </a:r>
            <a:endParaRPr lang="ru-RU" cap="non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1C75FF-F9EE-4521-9333-871B7BE9C211}"/>
              </a:ext>
            </a:extLst>
          </p:cNvPr>
          <p:cNvSpPr txBox="1">
            <a:spLocks/>
          </p:cNvSpPr>
          <p:nvPr/>
        </p:nvSpPr>
        <p:spPr>
          <a:xfrm>
            <a:off x="4284617" y="1832428"/>
            <a:ext cx="7112324" cy="3660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cap="none" dirty="0" smtClean="0"/>
              <a:t>Данилов Роман</a:t>
            </a:r>
          </a:p>
          <a:p>
            <a:endParaRPr lang="ru-RU" sz="2000" cap="none" dirty="0"/>
          </a:p>
          <a:p>
            <a:endParaRPr lang="ru-RU" sz="2000" cap="none" dirty="0" smtClean="0"/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Python</a:t>
            </a:r>
            <a:r>
              <a:rPr lang="ru-RU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 </a:t>
            </a:r>
            <a:r>
              <a:rPr lang="ru-RU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</a:t>
            </a:r>
            <a:endParaRPr lang="en-US" sz="2000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romka.best2016@</a:t>
            </a:r>
            <a:r>
              <a:rPr lang="en-US" sz="2000" cap="none" dirty="0" smtClean="0">
                <a:solidFill>
                  <a:srgbClr val="FFCC00"/>
                </a:solidFill>
              </a:rPr>
              <a:t>yandex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.ru</a:t>
            </a:r>
            <a:endParaRPr lang="en-US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github.com/</a:t>
            </a:r>
            <a:r>
              <a:rPr lang="en-US" sz="20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romka</a:t>
            </a:r>
            <a:r>
              <a:rPr lang="en-US" sz="20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-best/</a:t>
            </a:r>
            <a:r>
              <a:rPr lang="en-US" sz="20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QT_Project</a:t>
            </a:r>
            <a:endParaRPr lang="ru-RU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7" y="3662901"/>
            <a:ext cx="523878" cy="5238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7" y="2832409"/>
            <a:ext cx="523878" cy="5238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7" y="4493393"/>
            <a:ext cx="523878" cy="5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840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166</TotalTime>
  <Words>84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Эмблема</vt:lpstr>
      <vt:lpstr>SEA BATTLE</vt:lpstr>
      <vt:lpstr>   Морской бой очень подходит для совмещения библиотеки pyqt5 и алгоритмики</vt:lpstr>
      <vt:lpstr>Цель: разработать проект QT</vt:lpstr>
      <vt:lpstr> структура (классы) и особенности приложения, какие технологии использовались</vt:lpstr>
      <vt:lpstr>Графический Интерфейс моей программы</vt:lpstr>
      <vt:lpstr>выводы по работе, возможности для доработки и развития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BATTLE</dc:title>
  <dc:creator>Romka Best</dc:creator>
  <cp:lastModifiedBy>Romka Best</cp:lastModifiedBy>
  <cp:revision>24</cp:revision>
  <dcterms:created xsi:type="dcterms:W3CDTF">2019-10-27T09:23:19Z</dcterms:created>
  <dcterms:modified xsi:type="dcterms:W3CDTF">2019-11-04T20:33:42Z</dcterms:modified>
</cp:coreProperties>
</file>