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9cd23cf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9cd23cf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9cd23cf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9cd23cf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f9cd23cf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f9cd23cf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f9cd23cf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f9cd23cf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9cd23cf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f9cd23cf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f9cd23cf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f9cd23cf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prime age/height/weight for an NBA player? Can we predict the stats based on these features?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89150" y="576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079325" y="1385550"/>
            <a:ext cx="48210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includes players/stats from 1996 season to 2021. We are using age,height, and weight to predict stats.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drop ‘Unnamed: 0’, ‘college’, ‘country’, ‘draft_year’, ‘draft_round’, ‘draft_number’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Before running any models, I am predicting that more height and weight will equal more ‘reb’, oreb_pct’, and ‘dreb_pct’. </a:t>
            </a:r>
            <a:r>
              <a:rPr lang="en"/>
              <a:t>These</a:t>
            </a:r>
            <a:r>
              <a:rPr lang="en"/>
              <a:t> stats mean who can get to the ball at the end of a possession. Height gives players a big advantage.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Smaller players will have more ‘ast’ and ‘gp’. These stats mean who is able to control the ball more and who can play more games.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5" y="1030750"/>
            <a:ext cx="3943025" cy="40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Process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4650" y="127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no duplicates and no missing values in the dataset. However, we do see some potential for big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50" y="1872163"/>
            <a:ext cx="9144001" cy="30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89125" y="56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Process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0" y="1400175"/>
            <a:ext cx="4361124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125" y="962025"/>
            <a:ext cx="45777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92575" y="68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process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913" y="504813"/>
            <a:ext cx="37814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7650"/>
            <a:ext cx="9144000" cy="44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rating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61925"/>
            <a:ext cx="90868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