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7" r:id="rId3"/>
    <p:sldId id="277" r:id="rId4"/>
    <p:sldId id="259" r:id="rId5"/>
    <p:sldId id="261" r:id="rId6"/>
    <p:sldId id="260" r:id="rId7"/>
    <p:sldId id="272" r:id="rId8"/>
    <p:sldId id="273" r:id="rId9"/>
    <p:sldId id="274" r:id="rId10"/>
    <p:sldId id="262" r:id="rId11"/>
    <p:sldId id="275" r:id="rId12"/>
    <p:sldId id="276" r:id="rId13"/>
    <p:sldId id="263" r:id="rId14"/>
    <p:sldId id="264" r:id="rId15"/>
    <p:sldId id="265" r:id="rId16"/>
    <p:sldId id="266"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3" autoAdjust="0"/>
    <p:restoredTop sz="76507" autoAdjust="0"/>
  </p:normalViewPr>
  <p:slideViewPr>
    <p:cSldViewPr snapToGrid="0">
      <p:cViewPr varScale="1">
        <p:scale>
          <a:sx n="81" d="100"/>
          <a:sy n="81"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7C3D-DF23-4861-AECE-02D855A272EB}"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55176-407E-43D0-B6DC-881FCC1E38C1}" type="slidenum">
              <a:rPr lang="en-US" smtClean="0"/>
              <a:t>‹#›</a:t>
            </a:fld>
            <a:endParaRPr lang="en-US"/>
          </a:p>
        </p:txBody>
      </p:sp>
    </p:spTree>
    <p:extLst>
      <p:ext uri="{BB962C8B-B14F-4D97-AF65-F5344CB8AC3E}">
        <p14:creationId xmlns:p14="http://schemas.microsoft.com/office/powerpoint/2010/main" val="2384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35412D2-4FCC-F140-A554-FE4E75EC1EAD}" type="slidenum">
              <a:rPr kumimoji="0" lang="en-US" sz="1200" b="0" i="0" u="none" strike="noStrike" kern="1200" cap="none" spc="0" normalizeH="0" baseline="0" noProof="0" smtClean="0">
                <a:ln>
                  <a:noFill/>
                </a:ln>
                <a:solidFill>
                  <a:prstClr val="black"/>
                </a:solidFill>
                <a:effectLst/>
                <a:uLnTx/>
                <a:uFillTx/>
                <a:latin typeface="RazerF5"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RazerF5" charset="0"/>
            </a:endParaRPr>
          </a:p>
        </p:txBody>
      </p:sp>
    </p:spTree>
    <p:extLst>
      <p:ext uri="{BB962C8B-B14F-4D97-AF65-F5344CB8AC3E}">
        <p14:creationId xmlns:p14="http://schemas.microsoft.com/office/powerpoint/2010/main" val="31321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C19A0-D005-0A2B-6792-CD6FE619D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0EACA-E1EC-9D24-FD1C-9E6B06F72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12596-B4C1-F5EB-5F3A-BAA6AA386243}"/>
              </a:ext>
            </a:extLst>
          </p:cNvPr>
          <p:cNvSpPr>
            <a:spLocks noGrp="1"/>
          </p:cNvSpPr>
          <p:nvPr>
            <p:ph type="body" idx="1"/>
          </p:nvPr>
        </p:nvSpPr>
        <p:spPr/>
        <p:txBody>
          <a:bodyPr/>
          <a:lstStyle/>
          <a:p>
            <a:r>
              <a:rPr lang="en-US" dirty="0"/>
              <a:t>https://www.ibm.com/content/dam/connectedassets-adobe-cms/worldwide-content/creative-assets/s-migr/ul/g/ed/92/iclh-diagram-convolutional-neural-networks.png</a:t>
            </a:r>
          </a:p>
        </p:txBody>
      </p:sp>
      <p:sp>
        <p:nvSpPr>
          <p:cNvPr id="4" name="Slide Number Placeholder 3">
            <a:extLst>
              <a:ext uri="{FF2B5EF4-FFF2-40B4-BE49-F238E27FC236}">
                <a16:creationId xmlns:a16="http://schemas.microsoft.com/office/drawing/2014/main" id="{E1E87060-83C3-BDCE-3A3B-93BBD6AD1670}"/>
              </a:ext>
            </a:extLst>
          </p:cNvPr>
          <p:cNvSpPr>
            <a:spLocks noGrp="1"/>
          </p:cNvSpPr>
          <p:nvPr>
            <p:ph type="sldNum" sz="quarter" idx="5"/>
          </p:nvPr>
        </p:nvSpPr>
        <p:spPr/>
        <p:txBody>
          <a:bodyPr/>
          <a:lstStyle/>
          <a:p>
            <a:fld id="{235412D2-4FCC-F140-A554-FE4E75EC1EAD}" type="slidenum">
              <a:rPr lang="en-US" smtClean="0"/>
              <a:pPr/>
              <a:t>13</a:t>
            </a:fld>
            <a:endParaRPr lang="en-US" dirty="0"/>
          </a:p>
        </p:txBody>
      </p:sp>
    </p:spTree>
    <p:extLst>
      <p:ext uri="{BB962C8B-B14F-4D97-AF65-F5344CB8AC3E}">
        <p14:creationId xmlns:p14="http://schemas.microsoft.com/office/powerpoint/2010/main" val="5891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45A2A-919C-E7A9-0598-98C7E3384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A72CF-A92A-096B-7EB9-75D695BA7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F99BA-FB68-03B0-8138-36715D9FC81E}"/>
              </a:ext>
            </a:extLst>
          </p:cNvPr>
          <p:cNvSpPr>
            <a:spLocks noGrp="1"/>
          </p:cNvSpPr>
          <p:nvPr>
            <p:ph type="body" idx="1"/>
          </p:nvPr>
        </p:nvSpPr>
        <p:spPr/>
        <p:txBody>
          <a:bodyPr/>
          <a:lstStyle/>
          <a:p>
            <a:r>
              <a:rPr lang="en-US" dirty="0"/>
              <a:t>https://www.researchgate.net/publication/344331692/figure/fig11/AS:965939822620684@1607309408773/Pooling-layer-The-pooling-layer-performs-a-downsampling-operation-along-the-spatial.ppm</a:t>
            </a:r>
          </a:p>
          <a:p>
            <a:endParaRPr lang="en-US" dirty="0"/>
          </a:p>
          <a:p>
            <a:endParaRPr lang="en-US" dirty="0"/>
          </a:p>
        </p:txBody>
      </p:sp>
      <p:sp>
        <p:nvSpPr>
          <p:cNvPr id="4" name="Slide Number Placeholder 3">
            <a:extLst>
              <a:ext uri="{FF2B5EF4-FFF2-40B4-BE49-F238E27FC236}">
                <a16:creationId xmlns:a16="http://schemas.microsoft.com/office/drawing/2014/main" id="{30CD76C1-9B4C-1EB9-547E-8DD16FCE7ACA}"/>
              </a:ext>
            </a:extLst>
          </p:cNvPr>
          <p:cNvSpPr>
            <a:spLocks noGrp="1"/>
          </p:cNvSpPr>
          <p:nvPr>
            <p:ph type="sldNum" sz="quarter" idx="5"/>
          </p:nvPr>
        </p:nvSpPr>
        <p:spPr/>
        <p:txBody>
          <a:bodyPr/>
          <a:lstStyle/>
          <a:p>
            <a:fld id="{235412D2-4FCC-F140-A554-FE4E75EC1EAD}" type="slidenum">
              <a:rPr lang="en-US" smtClean="0"/>
              <a:pPr/>
              <a:t>14</a:t>
            </a:fld>
            <a:endParaRPr lang="en-US" dirty="0"/>
          </a:p>
        </p:txBody>
      </p:sp>
    </p:spTree>
    <p:extLst>
      <p:ext uri="{BB962C8B-B14F-4D97-AF65-F5344CB8AC3E}">
        <p14:creationId xmlns:p14="http://schemas.microsoft.com/office/powerpoint/2010/main" val="68070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FC21-D4C8-BA09-4301-B14ABAF8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D3FB-0945-2579-2B39-E6F834A67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28AA0-B000-948E-301E-22910779D4D4}"/>
              </a:ext>
            </a:extLst>
          </p:cNvPr>
          <p:cNvSpPr>
            <a:spLocks noGrp="1"/>
          </p:cNvSpPr>
          <p:nvPr>
            <p:ph type="body" idx="1"/>
          </p:nvPr>
        </p:nvSpPr>
        <p:spPr/>
        <p:txBody>
          <a:bodyPr/>
          <a:lstStyle/>
          <a:p>
            <a:r>
              <a:rPr lang="en-US" dirty="0"/>
              <a:t>https://sds-platform-private.s3-us-east-2.amazonaws.com/uploads/73_blog_image_1.png</a:t>
            </a:r>
          </a:p>
          <a:p>
            <a:endParaRPr lang="en-US" dirty="0"/>
          </a:p>
        </p:txBody>
      </p:sp>
      <p:sp>
        <p:nvSpPr>
          <p:cNvPr id="4" name="Slide Number Placeholder 3">
            <a:extLst>
              <a:ext uri="{FF2B5EF4-FFF2-40B4-BE49-F238E27FC236}">
                <a16:creationId xmlns:a16="http://schemas.microsoft.com/office/drawing/2014/main" id="{7972EC68-8839-40FE-F679-2DA864EF1069}"/>
              </a:ext>
            </a:extLst>
          </p:cNvPr>
          <p:cNvSpPr>
            <a:spLocks noGrp="1"/>
          </p:cNvSpPr>
          <p:nvPr>
            <p:ph type="sldNum" sz="quarter" idx="5"/>
          </p:nvPr>
        </p:nvSpPr>
        <p:spPr/>
        <p:txBody>
          <a:bodyPr/>
          <a:lstStyle/>
          <a:p>
            <a:fld id="{235412D2-4FCC-F140-A554-FE4E75EC1EAD}" type="slidenum">
              <a:rPr lang="en-US" smtClean="0"/>
              <a:pPr/>
              <a:t>15</a:t>
            </a:fld>
            <a:endParaRPr lang="en-US" dirty="0"/>
          </a:p>
        </p:txBody>
      </p:sp>
    </p:spTree>
    <p:extLst>
      <p:ext uri="{BB962C8B-B14F-4D97-AF65-F5344CB8AC3E}">
        <p14:creationId xmlns:p14="http://schemas.microsoft.com/office/powerpoint/2010/main" val="74873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2B0F-B720-741D-7523-7B8BFF4C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FD64-ACE2-2EE3-D1C9-2074B690C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3E5B8-AAC5-556C-BFE9-BD3DBA3B95AF}"/>
              </a:ext>
            </a:extLst>
          </p:cNvPr>
          <p:cNvSpPr>
            <a:spLocks noGrp="1"/>
          </p:cNvSpPr>
          <p:nvPr>
            <p:ph type="body" idx="1"/>
          </p:nvPr>
        </p:nvSpPr>
        <p:spPr/>
        <p:txBody>
          <a:bodyPr/>
          <a:lstStyle/>
          <a:p>
            <a:r>
              <a:rPr lang="en-US" dirty="0"/>
              <a:t>https://media.licdn.com/dms/image/v2/C4E12AQHa0As6OhBIFQ/article-cover_image-shrink_600_2000/article-cover_image-shrink_600_2000/0/1567401067125?e=2147483647&amp;v=beta&amp;t=mgyh8O5m9cQ9a6VKrATsKDSb5scH410RWZFDjATaOLM</a:t>
            </a:r>
          </a:p>
          <a:p>
            <a:endParaRPr lang="en-US" dirty="0"/>
          </a:p>
          <a:p>
            <a:r>
              <a:rPr lang="en-US" dirty="0"/>
              <a:t>Add own image!!!</a:t>
            </a:r>
          </a:p>
          <a:p>
            <a:r>
              <a:rPr lang="en-US" dirty="0"/>
              <a:t>Working OR Faulty result at the end.</a:t>
            </a:r>
          </a:p>
          <a:p>
            <a:endParaRPr lang="en-US" dirty="0"/>
          </a:p>
        </p:txBody>
      </p:sp>
      <p:sp>
        <p:nvSpPr>
          <p:cNvPr id="4" name="Slide Number Placeholder 3">
            <a:extLst>
              <a:ext uri="{FF2B5EF4-FFF2-40B4-BE49-F238E27FC236}">
                <a16:creationId xmlns:a16="http://schemas.microsoft.com/office/drawing/2014/main" id="{588C83BD-9083-598A-4D45-C15E07649403}"/>
              </a:ext>
            </a:extLst>
          </p:cNvPr>
          <p:cNvSpPr>
            <a:spLocks noGrp="1"/>
          </p:cNvSpPr>
          <p:nvPr>
            <p:ph type="sldNum" sz="quarter" idx="5"/>
          </p:nvPr>
        </p:nvSpPr>
        <p:spPr/>
        <p:txBody>
          <a:bodyPr/>
          <a:lstStyle/>
          <a:p>
            <a:fld id="{235412D2-4FCC-F140-A554-FE4E75EC1EAD}" type="slidenum">
              <a:rPr lang="en-US" smtClean="0"/>
              <a:pPr/>
              <a:t>16</a:t>
            </a:fld>
            <a:endParaRPr lang="en-US" dirty="0"/>
          </a:p>
        </p:txBody>
      </p:sp>
    </p:spTree>
    <p:extLst>
      <p:ext uri="{BB962C8B-B14F-4D97-AF65-F5344CB8AC3E}">
        <p14:creationId xmlns:p14="http://schemas.microsoft.com/office/powerpoint/2010/main" val="129598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keyboard image as input</a:t>
            </a:r>
          </a:p>
          <a:p>
            <a:endParaRPr lang="en-US" dirty="0"/>
          </a:p>
          <a:p>
            <a:endParaRPr lang="en-US" dirty="0"/>
          </a:p>
        </p:txBody>
      </p:sp>
      <p:sp>
        <p:nvSpPr>
          <p:cNvPr id="4" name="Slide Number Placeholder 3"/>
          <p:cNvSpPr>
            <a:spLocks noGrp="1"/>
          </p:cNvSpPr>
          <p:nvPr>
            <p:ph type="sldNum" sz="quarter" idx="5"/>
          </p:nvPr>
        </p:nvSpPr>
        <p:spPr/>
        <p:txBody>
          <a:bodyPr/>
          <a:lstStyle/>
          <a:p>
            <a:fld id="{D6855176-407E-43D0-B6DC-881FCC1E38C1}" type="slidenum">
              <a:rPr lang="en-US" smtClean="0"/>
              <a:t>18</a:t>
            </a:fld>
            <a:endParaRPr lang="en-US"/>
          </a:p>
        </p:txBody>
      </p:sp>
    </p:spTree>
    <p:extLst>
      <p:ext uri="{BB962C8B-B14F-4D97-AF65-F5344CB8AC3E}">
        <p14:creationId xmlns:p14="http://schemas.microsoft.com/office/powerpoint/2010/main" val="8209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0EE5-3B77-5890-8925-F808DFFBF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C4E4-03E8-3DC0-6D25-B25F4326B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2335C-5B3A-6C6D-27AA-4B82C8F2002E}"/>
              </a:ext>
            </a:extLst>
          </p:cNvPr>
          <p:cNvSpPr>
            <a:spLocks noGrp="1"/>
          </p:cNvSpPr>
          <p:nvPr>
            <p:ph type="body" idx="1"/>
          </p:nvPr>
        </p:nvSpPr>
        <p:spPr/>
        <p:txBody>
          <a:bodyPr/>
          <a:lstStyle/>
          <a:p>
            <a:r>
              <a:rPr lang="en-US" dirty="0"/>
              <a:t>Explain the problems in the company</a:t>
            </a:r>
          </a:p>
          <a:p>
            <a:r>
              <a:rPr lang="en-US" dirty="0"/>
              <a:t>Explain how you can help automate the process</a:t>
            </a:r>
          </a:p>
          <a:p>
            <a:r>
              <a:rPr lang="en-US" dirty="0"/>
              <a:t>Explain how you came out with this</a:t>
            </a:r>
          </a:p>
          <a:p>
            <a:endParaRPr lang="en-US" dirty="0"/>
          </a:p>
        </p:txBody>
      </p:sp>
      <p:sp>
        <p:nvSpPr>
          <p:cNvPr id="4" name="Slide Number Placeholder 3">
            <a:extLst>
              <a:ext uri="{FF2B5EF4-FFF2-40B4-BE49-F238E27FC236}">
                <a16:creationId xmlns:a16="http://schemas.microsoft.com/office/drawing/2014/main" id="{CB026878-E35B-17D9-FE9F-227597C32947}"/>
              </a:ext>
            </a:extLst>
          </p:cNvPr>
          <p:cNvSpPr>
            <a:spLocks noGrp="1"/>
          </p:cNvSpPr>
          <p:nvPr>
            <p:ph type="sldNum" sz="quarter" idx="5"/>
          </p:nvPr>
        </p:nvSpPr>
        <p:spPr/>
        <p:txBody>
          <a:bodyPr/>
          <a:lstStyle/>
          <a:p>
            <a:fld id="{235412D2-4FCC-F140-A554-FE4E75EC1EAD}" type="slidenum">
              <a:rPr lang="en-US" smtClean="0"/>
              <a:pPr/>
              <a:t>2</a:t>
            </a:fld>
            <a:endParaRPr lang="en-US" dirty="0"/>
          </a:p>
        </p:txBody>
      </p:sp>
    </p:spTree>
    <p:extLst>
      <p:ext uri="{BB962C8B-B14F-4D97-AF65-F5344CB8AC3E}">
        <p14:creationId xmlns:p14="http://schemas.microsoft.com/office/powerpoint/2010/main" val="11865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images to describe</a:t>
            </a:r>
          </a:p>
          <a:p>
            <a:endParaRPr lang="en-US" dirty="0"/>
          </a:p>
          <a:p>
            <a:r>
              <a:rPr lang="en-US" u="sng" dirty="0"/>
              <a:t>Image(s):</a:t>
            </a:r>
          </a:p>
          <a:p>
            <a:pPr marL="228600" indent="-228600">
              <a:buAutoNum type="arabicPeriod"/>
            </a:pPr>
            <a:r>
              <a:rPr lang="en-US" dirty="0"/>
              <a:t>Performing automatic clicks </a:t>
            </a:r>
          </a:p>
          <a:p>
            <a:pPr marL="228600" indent="-228600">
              <a:buAutoNum type="arabicPeriod"/>
            </a:pPr>
            <a:r>
              <a:rPr lang="en-US" dirty="0"/>
              <a:t>Camera taking photos of the keyboard</a:t>
            </a:r>
          </a:p>
          <a:p>
            <a:pPr marL="228600" indent="-228600">
              <a:buAutoNum type="arabicPeriod"/>
            </a:pPr>
            <a:r>
              <a:rPr lang="en-US" dirty="0"/>
              <a:t>Prediction using CNN</a:t>
            </a:r>
          </a:p>
          <a:p>
            <a:pPr marL="228600" indent="-228600">
              <a:buAutoNum type="arabicPeriod"/>
            </a:pPr>
            <a:r>
              <a:rPr lang="en-US" dirty="0"/>
              <a:t>Predicted Report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D6855176-407E-43D0-B6DC-881FCC1E38C1}" type="slidenum">
              <a:rPr lang="en-US" smtClean="0"/>
              <a:t>3</a:t>
            </a:fld>
            <a:endParaRPr lang="en-US"/>
          </a:p>
        </p:txBody>
      </p:sp>
    </p:spTree>
    <p:extLst>
      <p:ext uri="{BB962C8B-B14F-4D97-AF65-F5344CB8AC3E}">
        <p14:creationId xmlns:p14="http://schemas.microsoft.com/office/powerpoint/2010/main" val="110343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412D2-4FCC-F140-A554-FE4E75EC1EAD}" type="slidenum">
              <a:rPr lang="en-US" smtClean="0"/>
              <a:pPr/>
              <a:t>4</a:t>
            </a:fld>
            <a:endParaRPr lang="en-US" dirty="0"/>
          </a:p>
        </p:txBody>
      </p:sp>
    </p:spTree>
    <p:extLst>
      <p:ext uri="{BB962C8B-B14F-4D97-AF65-F5344CB8AC3E}">
        <p14:creationId xmlns:p14="http://schemas.microsoft.com/office/powerpoint/2010/main" val="259720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4FEB-E8DD-0903-AB86-6DB11B34F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4DF4E-942B-B0F2-96EC-39B68B69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29C7-F6D4-865E-5283-6D6CE9BB22C3}"/>
              </a:ext>
            </a:extLst>
          </p:cNvPr>
          <p:cNvSpPr>
            <a:spLocks noGrp="1"/>
          </p:cNvSpPr>
          <p:nvPr>
            <p:ph type="body" idx="1"/>
          </p:nvPr>
        </p:nvSpPr>
        <p:spPr/>
        <p:txBody>
          <a:bodyPr/>
          <a:lstStyle/>
          <a:p>
            <a:r>
              <a:rPr lang="en-US" dirty="0"/>
              <a:t>Improve the points stated. Give nicer definitions…</a:t>
            </a:r>
          </a:p>
          <a:p>
            <a:endParaRPr lang="en-US" dirty="0"/>
          </a:p>
          <a:p>
            <a:pPr marL="228600" indent="-228600">
              <a:buAutoNum type="arabicPeriod"/>
            </a:pPr>
            <a:r>
              <a:rPr lang="en-US" dirty="0"/>
              <a:t>Explain what is classification.</a:t>
            </a:r>
          </a:p>
          <a:p>
            <a:pPr marL="228600" indent="-228600">
              <a:buAutoNum type="arabicPeriod"/>
            </a:pPr>
            <a:r>
              <a:rPr lang="en-US" dirty="0"/>
              <a:t>Why classification </a:t>
            </a:r>
          </a:p>
          <a:p>
            <a:pPr marL="228600" indent="-228600">
              <a:buAutoNum type="arabicPeriod"/>
            </a:pPr>
            <a:r>
              <a:rPr lang="en-US" dirty="0"/>
              <a:t>How classification technique used for image classification?</a:t>
            </a:r>
          </a:p>
          <a:p>
            <a:pPr marL="228600" indent="-228600">
              <a:buAutoNum type="arabicPeriod"/>
            </a:pPr>
            <a:endParaRPr lang="en-US" dirty="0"/>
          </a:p>
          <a:p>
            <a:pPr marL="0" indent="0">
              <a:buNone/>
            </a:pPr>
            <a:r>
              <a:rPr lang="en-US" dirty="0"/>
              <a:t>Technique to solve the problem to predict the categorical variable of a situation. </a:t>
            </a:r>
          </a:p>
          <a:p>
            <a:pPr marL="0" indent="0">
              <a:buNone/>
            </a:pPr>
            <a:endParaRPr lang="en-US" dirty="0"/>
          </a:p>
        </p:txBody>
      </p:sp>
      <p:sp>
        <p:nvSpPr>
          <p:cNvPr id="4" name="Slide Number Placeholder 3">
            <a:extLst>
              <a:ext uri="{FF2B5EF4-FFF2-40B4-BE49-F238E27FC236}">
                <a16:creationId xmlns:a16="http://schemas.microsoft.com/office/drawing/2014/main" id="{9E6EAE00-8B09-363B-9C88-2B718091B86B}"/>
              </a:ext>
            </a:extLst>
          </p:cNvPr>
          <p:cNvSpPr>
            <a:spLocks noGrp="1"/>
          </p:cNvSpPr>
          <p:nvPr>
            <p:ph type="sldNum" sz="quarter" idx="5"/>
          </p:nvPr>
        </p:nvSpPr>
        <p:spPr/>
        <p:txBody>
          <a:bodyPr/>
          <a:lstStyle/>
          <a:p>
            <a:fld id="{235412D2-4FCC-F140-A554-FE4E75EC1EAD}" type="slidenum">
              <a:rPr lang="en-US" smtClean="0"/>
              <a:pPr/>
              <a:t>5</a:t>
            </a:fld>
            <a:endParaRPr lang="en-US" dirty="0"/>
          </a:p>
        </p:txBody>
      </p:sp>
    </p:spTree>
    <p:extLst>
      <p:ext uri="{BB962C8B-B14F-4D97-AF65-F5344CB8AC3E}">
        <p14:creationId xmlns:p14="http://schemas.microsoft.com/office/powerpoint/2010/main" val="3912402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5526-B498-1990-B731-1E62B8D7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BB4E1-0611-EEDA-04CE-584D17F3E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F9FA2-F894-5321-D1D3-8643BA49A959}"/>
              </a:ext>
            </a:extLst>
          </p:cNvPr>
          <p:cNvSpPr>
            <a:spLocks noGrp="1"/>
          </p:cNvSpPr>
          <p:nvPr>
            <p:ph type="body" idx="1"/>
          </p:nvPr>
        </p:nvSpPr>
        <p:spPr/>
        <p:txBody>
          <a:bodyPr/>
          <a:lstStyle/>
          <a:p>
            <a:endParaRPr lang="en-US" dirty="0"/>
          </a:p>
          <a:p>
            <a:r>
              <a:rPr lang="en-US" dirty="0"/>
              <a:t>Explain data balancing technique</a:t>
            </a:r>
          </a:p>
          <a:p>
            <a:endParaRPr lang="en-US" dirty="0"/>
          </a:p>
          <a:p>
            <a:r>
              <a:rPr lang="en-US" dirty="0"/>
              <a:t>Explain each bullet point!</a:t>
            </a:r>
          </a:p>
          <a:p>
            <a:endParaRPr lang="en-US" dirty="0"/>
          </a:p>
          <a:p>
            <a:r>
              <a:rPr lang="en-US" sz="1200" dirty="0"/>
              <a:t>typically used for image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Useful for learning special features such as edges, textures and shapes </a:t>
            </a:r>
          </a:p>
          <a:p>
            <a:endParaRPr lang="en-US" dirty="0"/>
          </a:p>
        </p:txBody>
      </p:sp>
      <p:sp>
        <p:nvSpPr>
          <p:cNvPr id="4" name="Slide Number Placeholder 3">
            <a:extLst>
              <a:ext uri="{FF2B5EF4-FFF2-40B4-BE49-F238E27FC236}">
                <a16:creationId xmlns:a16="http://schemas.microsoft.com/office/drawing/2014/main" id="{602C690F-1600-E63A-0B9D-91199640E784}"/>
              </a:ext>
            </a:extLst>
          </p:cNvPr>
          <p:cNvSpPr>
            <a:spLocks noGrp="1"/>
          </p:cNvSpPr>
          <p:nvPr>
            <p:ph type="sldNum" sz="quarter" idx="5"/>
          </p:nvPr>
        </p:nvSpPr>
        <p:spPr/>
        <p:txBody>
          <a:bodyPr/>
          <a:lstStyle/>
          <a:p>
            <a:fld id="{235412D2-4FCC-F140-A554-FE4E75EC1EAD}" type="slidenum">
              <a:rPr lang="en-US" smtClean="0"/>
              <a:pPr/>
              <a:t>6</a:t>
            </a:fld>
            <a:endParaRPr lang="en-US" dirty="0"/>
          </a:p>
        </p:txBody>
      </p:sp>
    </p:spTree>
    <p:extLst>
      <p:ext uri="{BB962C8B-B14F-4D97-AF65-F5344CB8AC3E}">
        <p14:creationId xmlns:p14="http://schemas.microsoft.com/office/powerpoint/2010/main" val="61639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F6B4-C785-5BAA-E8EB-402842072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C453B-5E48-BAB2-795C-D4EE64F8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3B8BD-1F18-4278-04AB-ADD370F5FF09}"/>
              </a:ext>
            </a:extLst>
          </p:cNvPr>
          <p:cNvSpPr>
            <a:spLocks noGrp="1"/>
          </p:cNvSpPr>
          <p:nvPr>
            <p:ph type="body" idx="1"/>
          </p:nvPr>
        </p:nvSpPr>
        <p:spPr/>
        <p:txBody>
          <a:bodyPr/>
          <a:lstStyle/>
          <a:p>
            <a:endParaRPr lang="en-US" dirty="0"/>
          </a:p>
          <a:p>
            <a:r>
              <a:rPr lang="en-US" u="sng" dirty="0"/>
              <a:t>Original Dataset:</a:t>
            </a:r>
          </a:p>
          <a:p>
            <a:r>
              <a:rPr lang="en-US" dirty="0"/>
              <a:t>y_batch1 = </a:t>
            </a:r>
            <a:r>
              <a:rPr lang="en-US" dirty="0" err="1"/>
              <a:t>tf.constant</a:t>
            </a:r>
            <a:r>
              <a:rPr lang="en-US" dirty="0"/>
              <a:t>([0,1,1]) # Labels for batch 1</a:t>
            </a:r>
          </a:p>
          <a:p>
            <a:r>
              <a:rPr lang="en-US" dirty="0"/>
              <a:t>y_batch2 = </a:t>
            </a:r>
            <a:r>
              <a:rPr lang="en-US" dirty="0" err="1"/>
              <a:t>tf.constant</a:t>
            </a:r>
            <a:r>
              <a:rPr lang="en-US" dirty="0"/>
              <a:t>([0, 1, 0]) # Labels for batch 2</a:t>
            </a:r>
          </a:p>
          <a:p>
            <a:endParaRPr lang="en-US" dirty="0"/>
          </a:p>
          <a:p>
            <a:r>
              <a:rPr lang="en-US" u="sng" dirty="0"/>
              <a:t>Firstly, Flatten</a:t>
            </a:r>
          </a:p>
          <a:p>
            <a:r>
              <a:rPr lang="en-US" dirty="0"/>
              <a:t>[</a:t>
            </a:r>
            <a:r>
              <a:rPr lang="en-US" dirty="0" err="1"/>
              <a:t>y.numpy</a:t>
            </a:r>
            <a:r>
              <a:rPr lang="en-US" dirty="0"/>
              <a:t>().flatten() for _, y in </a:t>
            </a:r>
            <a:r>
              <a:rPr lang="en-US" dirty="0" err="1"/>
              <a:t>train_ds</a:t>
            </a:r>
            <a:r>
              <a:rPr lang="en-US" dirty="0"/>
              <a:t>]</a:t>
            </a:r>
          </a:p>
          <a:p>
            <a:r>
              <a:rPr lang="en-US" dirty="0"/>
              <a:t>Result: [array([0, 1, 1]), array([0, 1, 0])]</a:t>
            </a:r>
          </a:p>
          <a:p>
            <a:endParaRPr lang="en-US" dirty="0"/>
          </a:p>
          <a:p>
            <a:r>
              <a:rPr lang="en-US" u="sng" dirty="0"/>
              <a:t>Lastly, Concatenate</a:t>
            </a:r>
          </a:p>
          <a:p>
            <a:r>
              <a:rPr lang="en-US" dirty="0"/>
              <a:t>labels = </a:t>
            </a:r>
            <a:r>
              <a:rPr lang="en-US" dirty="0" err="1"/>
              <a:t>np.concatenate</a:t>
            </a:r>
            <a:r>
              <a:rPr lang="en-US" dirty="0"/>
              <a:t>([array([0, 1, 1]), array([0, 1, 0])], axis=0)</a:t>
            </a:r>
          </a:p>
          <a:p>
            <a:r>
              <a:rPr lang="en-US" dirty="0"/>
              <a:t>array([0, 1, 1, 0, 1, 0])</a:t>
            </a:r>
          </a:p>
          <a:p>
            <a:endParaRPr lang="en-US" dirty="0"/>
          </a:p>
        </p:txBody>
      </p:sp>
      <p:sp>
        <p:nvSpPr>
          <p:cNvPr id="4" name="Slide Number Placeholder 3">
            <a:extLst>
              <a:ext uri="{FF2B5EF4-FFF2-40B4-BE49-F238E27FC236}">
                <a16:creationId xmlns:a16="http://schemas.microsoft.com/office/drawing/2014/main" id="{039B9BAE-1A89-61F2-C04B-E7A57987C488}"/>
              </a:ext>
            </a:extLst>
          </p:cNvPr>
          <p:cNvSpPr>
            <a:spLocks noGrp="1"/>
          </p:cNvSpPr>
          <p:nvPr>
            <p:ph type="sldNum" sz="quarter" idx="5"/>
          </p:nvPr>
        </p:nvSpPr>
        <p:spPr/>
        <p:txBody>
          <a:bodyPr/>
          <a:lstStyle/>
          <a:p>
            <a:fld id="{235412D2-4FCC-F140-A554-FE4E75EC1EAD}" type="slidenum">
              <a:rPr lang="en-US" smtClean="0"/>
              <a:pPr/>
              <a:t>7</a:t>
            </a:fld>
            <a:endParaRPr lang="en-US" dirty="0"/>
          </a:p>
        </p:txBody>
      </p:sp>
    </p:spTree>
    <p:extLst>
      <p:ext uri="{BB962C8B-B14F-4D97-AF65-F5344CB8AC3E}">
        <p14:creationId xmlns:p14="http://schemas.microsoft.com/office/powerpoint/2010/main" val="301510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24BE9-04A4-8626-7142-18024D5F9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707D2-A9B5-75CD-2D4A-FCE875C5F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D65E7-2040-1DDA-35FA-8D48C5751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B4D427-08BC-8908-5790-DFC4086206FA}"/>
              </a:ext>
            </a:extLst>
          </p:cNvPr>
          <p:cNvSpPr>
            <a:spLocks noGrp="1"/>
          </p:cNvSpPr>
          <p:nvPr>
            <p:ph type="sldNum" sz="quarter" idx="5"/>
          </p:nvPr>
        </p:nvSpPr>
        <p:spPr/>
        <p:txBody>
          <a:bodyPr/>
          <a:lstStyle/>
          <a:p>
            <a:fld id="{235412D2-4FCC-F140-A554-FE4E75EC1EAD}" type="slidenum">
              <a:rPr lang="en-US" smtClean="0"/>
              <a:pPr/>
              <a:t>8</a:t>
            </a:fld>
            <a:endParaRPr lang="en-US" dirty="0"/>
          </a:p>
        </p:txBody>
      </p:sp>
    </p:spTree>
    <p:extLst>
      <p:ext uri="{BB962C8B-B14F-4D97-AF65-F5344CB8AC3E}">
        <p14:creationId xmlns:p14="http://schemas.microsoft.com/office/powerpoint/2010/main" val="420558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24E7-EE0A-F102-02BC-C4F09EF4D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FD27-1A6B-CEBD-8B09-CB0D3883C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8BFDF-57E6-01C5-1BB4-7D6E4E02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D2932-28A5-444C-0F5F-8423242193B1}"/>
              </a:ext>
            </a:extLst>
          </p:cNvPr>
          <p:cNvSpPr>
            <a:spLocks noGrp="1"/>
          </p:cNvSpPr>
          <p:nvPr>
            <p:ph type="sldNum" sz="quarter" idx="5"/>
          </p:nvPr>
        </p:nvSpPr>
        <p:spPr/>
        <p:txBody>
          <a:bodyPr/>
          <a:lstStyle/>
          <a:p>
            <a:fld id="{235412D2-4FCC-F140-A554-FE4E75EC1EAD}" type="slidenum">
              <a:rPr lang="en-US" smtClean="0"/>
              <a:pPr/>
              <a:t>10</a:t>
            </a:fld>
            <a:endParaRPr lang="en-US" dirty="0"/>
          </a:p>
        </p:txBody>
      </p:sp>
    </p:spTree>
    <p:extLst>
      <p:ext uri="{BB962C8B-B14F-4D97-AF65-F5344CB8AC3E}">
        <p14:creationId xmlns:p14="http://schemas.microsoft.com/office/powerpoint/2010/main" val="2844823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DA1F9F4-8E4A-4374-84AD-578AE17F8D6F}"/>
              </a:ext>
            </a:extLst>
          </p:cNvPr>
          <p:cNvSpPr>
            <a:spLocks noGrp="1"/>
          </p:cNvSpPr>
          <p:nvPr>
            <p:ph type="title" hasCustomPrompt="1"/>
          </p:nvPr>
        </p:nvSpPr>
        <p:spPr>
          <a:xfrm>
            <a:off x="914400" y="4395954"/>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8" name="Text Placeholder 2">
            <a:extLst>
              <a:ext uri="{FF2B5EF4-FFF2-40B4-BE49-F238E27FC236}">
                <a16:creationId xmlns:a16="http://schemas.microsoft.com/office/drawing/2014/main" id="{DA7ABA43-6D3E-4F9A-9825-331B6A2F92EA}"/>
              </a:ext>
            </a:extLst>
          </p:cNvPr>
          <p:cNvSpPr>
            <a:spLocks noGrp="1"/>
          </p:cNvSpPr>
          <p:nvPr>
            <p:ph type="body" idx="11" hasCustomPrompt="1"/>
          </p:nvPr>
        </p:nvSpPr>
        <p:spPr>
          <a:xfrm>
            <a:off x="914400" y="4876036"/>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9" name="Picture 8">
            <a:extLst>
              <a:ext uri="{FF2B5EF4-FFF2-40B4-BE49-F238E27FC236}">
                <a16:creationId xmlns:a16="http://schemas.microsoft.com/office/drawing/2014/main" id="{CFB77900-4452-42DA-A52E-43243B8A809C}"/>
              </a:ext>
            </a:extLst>
          </p:cNvPr>
          <p:cNvPicPr>
            <a:picLocks noChangeAspect="1"/>
          </p:cNvPicPr>
          <p:nvPr userDrawn="1"/>
        </p:nvPicPr>
        <p:blipFill>
          <a:blip r:embed="rId2"/>
          <a:stretch>
            <a:fillRect/>
          </a:stretch>
        </p:blipFill>
        <p:spPr>
          <a:xfrm>
            <a:off x="4891186" y="1608772"/>
            <a:ext cx="2146653" cy="2156277"/>
          </a:xfrm>
          <a:prstGeom prst="rect">
            <a:avLst/>
          </a:prstGeom>
        </p:spPr>
      </p:pic>
    </p:spTree>
    <p:extLst>
      <p:ext uri="{BB962C8B-B14F-4D97-AF65-F5344CB8AC3E}">
        <p14:creationId xmlns:p14="http://schemas.microsoft.com/office/powerpoint/2010/main" val="2561413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ist (2 colum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14AAF8CF-B031-4BF3-BFB2-5E4EA307AA11}"/>
              </a:ext>
            </a:extLst>
          </p:cNvPr>
          <p:cNvSpPr>
            <a:spLocks noGrp="1"/>
          </p:cNvSpPr>
          <p:nvPr>
            <p:ph type="body" sz="quarter" idx="39" hasCustomPrompt="1"/>
          </p:nvPr>
        </p:nvSpPr>
        <p:spPr>
          <a:xfrm>
            <a:off x="6284434"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1" name="Text Placeholder 2">
            <a:extLst>
              <a:ext uri="{FF2B5EF4-FFF2-40B4-BE49-F238E27FC236}">
                <a16:creationId xmlns:a16="http://schemas.microsoft.com/office/drawing/2014/main" id="{E46A8DF6-0BCD-413F-9252-D79A21C42B9E}"/>
              </a:ext>
            </a:extLst>
          </p:cNvPr>
          <p:cNvSpPr>
            <a:spLocks noGrp="1"/>
          </p:cNvSpPr>
          <p:nvPr>
            <p:ph type="body" sz="quarter" idx="40" hasCustomPrompt="1"/>
          </p:nvPr>
        </p:nvSpPr>
        <p:spPr>
          <a:xfrm>
            <a:off x="6752486" y="2351023"/>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2" name="Text Placeholder 2">
            <a:extLst>
              <a:ext uri="{FF2B5EF4-FFF2-40B4-BE49-F238E27FC236}">
                <a16:creationId xmlns:a16="http://schemas.microsoft.com/office/drawing/2014/main" id="{6823F988-AD62-473A-ABFA-74919589EF70}"/>
              </a:ext>
            </a:extLst>
          </p:cNvPr>
          <p:cNvSpPr>
            <a:spLocks noGrp="1"/>
          </p:cNvSpPr>
          <p:nvPr>
            <p:ph type="body" sz="quarter" idx="41" hasCustomPrompt="1"/>
          </p:nvPr>
        </p:nvSpPr>
        <p:spPr>
          <a:xfrm>
            <a:off x="6902903" y="2926737"/>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3" name="Text Placeholder 2">
            <a:extLst>
              <a:ext uri="{FF2B5EF4-FFF2-40B4-BE49-F238E27FC236}">
                <a16:creationId xmlns:a16="http://schemas.microsoft.com/office/drawing/2014/main" id="{61C0318B-87EB-4598-99E3-B0D607F7B0D2}"/>
              </a:ext>
            </a:extLst>
          </p:cNvPr>
          <p:cNvSpPr>
            <a:spLocks noGrp="1"/>
          </p:cNvSpPr>
          <p:nvPr>
            <p:ph type="body" sz="quarter" idx="42" hasCustomPrompt="1"/>
          </p:nvPr>
        </p:nvSpPr>
        <p:spPr>
          <a:xfrm>
            <a:off x="6284434"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4" name="Text Placeholder 2">
            <a:extLst>
              <a:ext uri="{FF2B5EF4-FFF2-40B4-BE49-F238E27FC236}">
                <a16:creationId xmlns:a16="http://schemas.microsoft.com/office/drawing/2014/main" id="{B547F204-CFA7-4383-9BBD-0D41E5C29FF2}"/>
              </a:ext>
            </a:extLst>
          </p:cNvPr>
          <p:cNvSpPr>
            <a:spLocks noGrp="1"/>
          </p:cNvSpPr>
          <p:nvPr>
            <p:ph type="body" sz="quarter" idx="43" hasCustomPrompt="1"/>
          </p:nvPr>
        </p:nvSpPr>
        <p:spPr>
          <a:xfrm>
            <a:off x="6752486" y="3501142"/>
            <a:ext cx="4518813" cy="476997"/>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5" name="Text Placeholder 2">
            <a:extLst>
              <a:ext uri="{FF2B5EF4-FFF2-40B4-BE49-F238E27FC236}">
                <a16:creationId xmlns:a16="http://schemas.microsoft.com/office/drawing/2014/main" id="{0C37A853-A898-45C5-B847-31A34809B84C}"/>
              </a:ext>
            </a:extLst>
          </p:cNvPr>
          <p:cNvSpPr>
            <a:spLocks noGrp="1"/>
          </p:cNvSpPr>
          <p:nvPr>
            <p:ph type="body" sz="quarter" idx="44" hasCustomPrompt="1"/>
          </p:nvPr>
        </p:nvSpPr>
        <p:spPr>
          <a:xfrm>
            <a:off x="6902903" y="4083789"/>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6" name="Text Placeholder 2">
            <a:extLst>
              <a:ext uri="{FF2B5EF4-FFF2-40B4-BE49-F238E27FC236}">
                <a16:creationId xmlns:a16="http://schemas.microsoft.com/office/drawing/2014/main" id="{19CC5C6E-2CB4-4FCF-8FA5-BEEC37632B9D}"/>
              </a:ext>
            </a:extLst>
          </p:cNvPr>
          <p:cNvSpPr>
            <a:spLocks noGrp="1"/>
          </p:cNvSpPr>
          <p:nvPr>
            <p:ph type="body" sz="quarter" idx="45" hasCustomPrompt="1"/>
          </p:nvPr>
        </p:nvSpPr>
        <p:spPr>
          <a:xfrm>
            <a:off x="6284434" y="4650578"/>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7" name="Text Placeholder 2">
            <a:extLst>
              <a:ext uri="{FF2B5EF4-FFF2-40B4-BE49-F238E27FC236}">
                <a16:creationId xmlns:a16="http://schemas.microsoft.com/office/drawing/2014/main" id="{F0788AFA-24EA-4C52-91B2-1C76D45AC6E2}"/>
              </a:ext>
            </a:extLst>
          </p:cNvPr>
          <p:cNvSpPr>
            <a:spLocks noGrp="1"/>
          </p:cNvSpPr>
          <p:nvPr>
            <p:ph type="body" sz="quarter" idx="46" hasCustomPrompt="1"/>
          </p:nvPr>
        </p:nvSpPr>
        <p:spPr>
          <a:xfrm>
            <a:off x="6752486" y="4647848"/>
            <a:ext cx="4518813" cy="47345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0" name="Text Placeholder 2">
            <a:extLst>
              <a:ext uri="{FF2B5EF4-FFF2-40B4-BE49-F238E27FC236}">
                <a16:creationId xmlns:a16="http://schemas.microsoft.com/office/drawing/2014/main" id="{373E6A07-C962-4450-813B-7A7055B69708}"/>
              </a:ext>
            </a:extLst>
          </p:cNvPr>
          <p:cNvSpPr>
            <a:spLocks noGrp="1"/>
          </p:cNvSpPr>
          <p:nvPr>
            <p:ph type="body" sz="quarter" idx="47" hasCustomPrompt="1"/>
          </p:nvPr>
        </p:nvSpPr>
        <p:spPr>
          <a:xfrm>
            <a:off x="6902903" y="5226951"/>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2" name="Text Placeholder 2">
            <a:extLst>
              <a:ext uri="{FF2B5EF4-FFF2-40B4-BE49-F238E27FC236}">
                <a16:creationId xmlns:a16="http://schemas.microsoft.com/office/drawing/2014/main" id="{A6B700C8-7D7C-4C42-B490-38EE7ACDFA48}"/>
              </a:ext>
            </a:extLst>
          </p:cNvPr>
          <p:cNvSpPr>
            <a:spLocks noGrp="1"/>
          </p:cNvSpPr>
          <p:nvPr>
            <p:ph type="body" sz="quarter" idx="48" hasCustomPrompt="1"/>
          </p:nvPr>
        </p:nvSpPr>
        <p:spPr>
          <a:xfrm>
            <a:off x="6284434"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33" name="Text Placeholder 2">
            <a:extLst>
              <a:ext uri="{FF2B5EF4-FFF2-40B4-BE49-F238E27FC236}">
                <a16:creationId xmlns:a16="http://schemas.microsoft.com/office/drawing/2014/main" id="{1CE278EB-0F89-4640-9094-DA21B989C795}"/>
              </a:ext>
            </a:extLst>
          </p:cNvPr>
          <p:cNvSpPr>
            <a:spLocks noGrp="1"/>
          </p:cNvSpPr>
          <p:nvPr>
            <p:ph type="body" sz="quarter" idx="49" hasCustomPrompt="1"/>
          </p:nvPr>
        </p:nvSpPr>
        <p:spPr>
          <a:xfrm>
            <a:off x="6752486" y="1226971"/>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4" name="Text Placeholder 2">
            <a:extLst>
              <a:ext uri="{FF2B5EF4-FFF2-40B4-BE49-F238E27FC236}">
                <a16:creationId xmlns:a16="http://schemas.microsoft.com/office/drawing/2014/main" id="{B0395910-17EE-4278-8C11-11B470133DC9}"/>
              </a:ext>
            </a:extLst>
          </p:cNvPr>
          <p:cNvSpPr>
            <a:spLocks noGrp="1"/>
          </p:cNvSpPr>
          <p:nvPr>
            <p:ph type="body" sz="quarter" idx="50" hasCustomPrompt="1"/>
          </p:nvPr>
        </p:nvSpPr>
        <p:spPr>
          <a:xfrm>
            <a:off x="6902903" y="1802685"/>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47" name="Text Placeholder 2">
            <a:extLst>
              <a:ext uri="{FF2B5EF4-FFF2-40B4-BE49-F238E27FC236}">
                <a16:creationId xmlns:a16="http://schemas.microsoft.com/office/drawing/2014/main" id="{08FD67F7-B722-468F-AB2C-08ABD571B679}"/>
              </a:ext>
            </a:extLst>
          </p:cNvPr>
          <p:cNvSpPr>
            <a:spLocks noGrp="1"/>
          </p:cNvSpPr>
          <p:nvPr>
            <p:ph type="body" sz="quarter" idx="51" hasCustomPrompt="1"/>
          </p:nvPr>
        </p:nvSpPr>
        <p:spPr>
          <a:xfrm>
            <a:off x="918093"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48" name="Text Placeholder 2">
            <a:extLst>
              <a:ext uri="{FF2B5EF4-FFF2-40B4-BE49-F238E27FC236}">
                <a16:creationId xmlns:a16="http://schemas.microsoft.com/office/drawing/2014/main" id="{4ADF76EE-C86E-4AF3-851F-8D95FD07B5CB}"/>
              </a:ext>
            </a:extLst>
          </p:cNvPr>
          <p:cNvSpPr>
            <a:spLocks noGrp="1"/>
          </p:cNvSpPr>
          <p:nvPr>
            <p:ph type="body" sz="quarter" idx="52" hasCustomPrompt="1"/>
          </p:nvPr>
        </p:nvSpPr>
        <p:spPr>
          <a:xfrm>
            <a:off x="1386145" y="2347843"/>
            <a:ext cx="4483699" cy="47324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49" name="Text Placeholder 2">
            <a:extLst>
              <a:ext uri="{FF2B5EF4-FFF2-40B4-BE49-F238E27FC236}">
                <a16:creationId xmlns:a16="http://schemas.microsoft.com/office/drawing/2014/main" id="{F9663636-2673-4C7F-94D1-0EA1158C1515}"/>
              </a:ext>
            </a:extLst>
          </p:cNvPr>
          <p:cNvSpPr>
            <a:spLocks noGrp="1"/>
          </p:cNvSpPr>
          <p:nvPr>
            <p:ph type="body" sz="quarter" idx="53" hasCustomPrompt="1"/>
          </p:nvPr>
        </p:nvSpPr>
        <p:spPr>
          <a:xfrm>
            <a:off x="1536564" y="2926737"/>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0" name="Text Placeholder 2">
            <a:extLst>
              <a:ext uri="{FF2B5EF4-FFF2-40B4-BE49-F238E27FC236}">
                <a16:creationId xmlns:a16="http://schemas.microsoft.com/office/drawing/2014/main" id="{936850CB-71A0-4749-B075-FA6DF492FE48}"/>
              </a:ext>
            </a:extLst>
          </p:cNvPr>
          <p:cNvSpPr>
            <a:spLocks noGrp="1"/>
          </p:cNvSpPr>
          <p:nvPr>
            <p:ph type="body" sz="quarter" idx="54" hasCustomPrompt="1"/>
          </p:nvPr>
        </p:nvSpPr>
        <p:spPr>
          <a:xfrm>
            <a:off x="918093"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2" name="Text Placeholder 2">
            <a:extLst>
              <a:ext uri="{FF2B5EF4-FFF2-40B4-BE49-F238E27FC236}">
                <a16:creationId xmlns:a16="http://schemas.microsoft.com/office/drawing/2014/main" id="{D265109E-B1EC-43DB-B023-41086837949C}"/>
              </a:ext>
            </a:extLst>
          </p:cNvPr>
          <p:cNvSpPr>
            <a:spLocks noGrp="1"/>
          </p:cNvSpPr>
          <p:nvPr>
            <p:ph type="body" sz="quarter" idx="55" hasCustomPrompt="1"/>
          </p:nvPr>
        </p:nvSpPr>
        <p:spPr>
          <a:xfrm>
            <a:off x="1386145" y="3504435"/>
            <a:ext cx="4483699" cy="473704"/>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3" name="Text Placeholder 2">
            <a:extLst>
              <a:ext uri="{FF2B5EF4-FFF2-40B4-BE49-F238E27FC236}">
                <a16:creationId xmlns:a16="http://schemas.microsoft.com/office/drawing/2014/main" id="{498CF228-157A-4D1A-A5E2-D4458FEF3ECC}"/>
              </a:ext>
            </a:extLst>
          </p:cNvPr>
          <p:cNvSpPr>
            <a:spLocks noGrp="1"/>
          </p:cNvSpPr>
          <p:nvPr>
            <p:ph type="body" sz="quarter" idx="56" hasCustomPrompt="1"/>
          </p:nvPr>
        </p:nvSpPr>
        <p:spPr>
          <a:xfrm>
            <a:off x="1536564" y="4083789"/>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7" name="Text Placeholder 2">
            <a:extLst>
              <a:ext uri="{FF2B5EF4-FFF2-40B4-BE49-F238E27FC236}">
                <a16:creationId xmlns:a16="http://schemas.microsoft.com/office/drawing/2014/main" id="{EEAFE88C-CFA5-45FA-B397-C4753D766188}"/>
              </a:ext>
            </a:extLst>
          </p:cNvPr>
          <p:cNvSpPr>
            <a:spLocks noGrp="1"/>
          </p:cNvSpPr>
          <p:nvPr>
            <p:ph type="body" sz="quarter" idx="57" hasCustomPrompt="1"/>
          </p:nvPr>
        </p:nvSpPr>
        <p:spPr>
          <a:xfrm>
            <a:off x="918093" y="4650578"/>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9" name="Text Placeholder 2">
            <a:extLst>
              <a:ext uri="{FF2B5EF4-FFF2-40B4-BE49-F238E27FC236}">
                <a16:creationId xmlns:a16="http://schemas.microsoft.com/office/drawing/2014/main" id="{91C47026-4137-4F3B-8601-4E467959A8BB}"/>
              </a:ext>
            </a:extLst>
          </p:cNvPr>
          <p:cNvSpPr>
            <a:spLocks noGrp="1"/>
          </p:cNvSpPr>
          <p:nvPr>
            <p:ph type="body" sz="quarter" idx="58" hasCustomPrompt="1"/>
          </p:nvPr>
        </p:nvSpPr>
        <p:spPr>
          <a:xfrm>
            <a:off x="1382851" y="4647846"/>
            <a:ext cx="4483699" cy="473455"/>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3" name="Text Placeholder 2">
            <a:extLst>
              <a:ext uri="{FF2B5EF4-FFF2-40B4-BE49-F238E27FC236}">
                <a16:creationId xmlns:a16="http://schemas.microsoft.com/office/drawing/2014/main" id="{DF668AC1-1146-40B0-8F2B-4BA80017F304}"/>
              </a:ext>
            </a:extLst>
          </p:cNvPr>
          <p:cNvSpPr>
            <a:spLocks noGrp="1"/>
          </p:cNvSpPr>
          <p:nvPr>
            <p:ph type="body" sz="quarter" idx="59" hasCustomPrompt="1"/>
          </p:nvPr>
        </p:nvSpPr>
        <p:spPr>
          <a:xfrm>
            <a:off x="1536564" y="5226951"/>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7" name="Text Placeholder 2">
            <a:extLst>
              <a:ext uri="{FF2B5EF4-FFF2-40B4-BE49-F238E27FC236}">
                <a16:creationId xmlns:a16="http://schemas.microsoft.com/office/drawing/2014/main" id="{2A28AC39-3AB6-4AF8-A729-D80F770C761D}"/>
              </a:ext>
            </a:extLst>
          </p:cNvPr>
          <p:cNvSpPr>
            <a:spLocks noGrp="1"/>
          </p:cNvSpPr>
          <p:nvPr>
            <p:ph type="body" sz="quarter" idx="60" hasCustomPrompt="1"/>
          </p:nvPr>
        </p:nvSpPr>
        <p:spPr>
          <a:xfrm>
            <a:off x="918093"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8" name="Text Placeholder 2">
            <a:extLst>
              <a:ext uri="{FF2B5EF4-FFF2-40B4-BE49-F238E27FC236}">
                <a16:creationId xmlns:a16="http://schemas.microsoft.com/office/drawing/2014/main" id="{F464B8DD-664E-432C-9A32-DA9195E5C4B6}"/>
              </a:ext>
            </a:extLst>
          </p:cNvPr>
          <p:cNvSpPr>
            <a:spLocks noGrp="1"/>
          </p:cNvSpPr>
          <p:nvPr>
            <p:ph type="body" sz="quarter" idx="61" hasCustomPrompt="1"/>
          </p:nvPr>
        </p:nvSpPr>
        <p:spPr>
          <a:xfrm>
            <a:off x="1386145" y="1224200"/>
            <a:ext cx="4483699" cy="476129"/>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9" name="Text Placeholder 2">
            <a:extLst>
              <a:ext uri="{FF2B5EF4-FFF2-40B4-BE49-F238E27FC236}">
                <a16:creationId xmlns:a16="http://schemas.microsoft.com/office/drawing/2014/main" id="{DB21AE3A-7F4B-422B-8843-6BC0B0637928}"/>
              </a:ext>
            </a:extLst>
          </p:cNvPr>
          <p:cNvSpPr>
            <a:spLocks noGrp="1"/>
          </p:cNvSpPr>
          <p:nvPr>
            <p:ph type="body" sz="quarter" idx="62" hasCustomPrompt="1"/>
          </p:nvPr>
        </p:nvSpPr>
        <p:spPr>
          <a:xfrm>
            <a:off x="1536564" y="1802685"/>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5" name="Rectangle 34">
            <a:extLst>
              <a:ext uri="{FF2B5EF4-FFF2-40B4-BE49-F238E27FC236}">
                <a16:creationId xmlns:a16="http://schemas.microsoft.com/office/drawing/2014/main" id="{E4EB5B63-4B4E-4A3A-8448-BC655D5C8BE9}"/>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TextBox 35">
            <a:extLst>
              <a:ext uri="{FF2B5EF4-FFF2-40B4-BE49-F238E27FC236}">
                <a16:creationId xmlns:a16="http://schemas.microsoft.com/office/drawing/2014/main" id="{1F2D3D34-36B6-4383-82A6-7AD4119C261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37" name="Picture 36">
            <a:extLst>
              <a:ext uri="{FF2B5EF4-FFF2-40B4-BE49-F238E27FC236}">
                <a16:creationId xmlns:a16="http://schemas.microsoft.com/office/drawing/2014/main" id="{2A647692-06ED-424C-81BA-A8E77AFB479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38" name="TextBox 37">
            <a:extLst>
              <a:ext uri="{FF2B5EF4-FFF2-40B4-BE49-F238E27FC236}">
                <a16:creationId xmlns:a16="http://schemas.microsoft.com/office/drawing/2014/main" id="{4C59D03C-6916-458E-813C-2852DCC06588}"/>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39" name="Straight Connector 38">
            <a:extLst>
              <a:ext uri="{FF2B5EF4-FFF2-40B4-BE49-F238E27FC236}">
                <a16:creationId xmlns:a16="http://schemas.microsoft.com/office/drawing/2014/main" id="{FC34A892-5E53-4F1D-A1C6-FE67D6E21AC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78" name="Title Placeholder 1">
            <a:extLst>
              <a:ext uri="{FF2B5EF4-FFF2-40B4-BE49-F238E27FC236}">
                <a16:creationId xmlns:a16="http://schemas.microsoft.com/office/drawing/2014/main" id="{DC9928E4-0DAB-424F-8E1B-1BAB8F5EC276}"/>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1511809583"/>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ine Header">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914400" y="1193802"/>
            <a:ext cx="10363200" cy="4775199"/>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2E8FF7B4-9E54-49A2-B09F-B4F2AE656D5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B78677FC-1E78-4155-9BF0-27B7974C8406}"/>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A3CD6706-6B5B-4418-AEE9-E66B503882E7}"/>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6" name="TextBox 15">
            <a:extLst>
              <a:ext uri="{FF2B5EF4-FFF2-40B4-BE49-F238E27FC236}">
                <a16:creationId xmlns:a16="http://schemas.microsoft.com/office/drawing/2014/main" id="{87A352B9-A272-4D70-A164-64A1A312B9F0}"/>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7" name="Straight Connector 16">
            <a:extLst>
              <a:ext uri="{FF2B5EF4-FFF2-40B4-BE49-F238E27FC236}">
                <a16:creationId xmlns:a16="http://schemas.microsoft.com/office/drawing/2014/main" id="{4E6B3545-9302-4A7A-9B4E-3AA2AE44E7A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Title Placeholder 1">
            <a:extLst>
              <a:ext uri="{FF2B5EF4-FFF2-40B4-BE49-F238E27FC236}">
                <a16:creationId xmlns:a16="http://schemas.microsoft.com/office/drawing/2014/main" id="{DDE534B0-650D-425D-AE99-AA18BCF82709}"/>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089951412"/>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s Header">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B9684C7-1A1D-4329-BC4C-92BF8FC05BED}"/>
              </a:ext>
            </a:extLst>
          </p:cNvPr>
          <p:cNvSpPr>
            <a:spLocks noGrp="1"/>
          </p:cNvSpPr>
          <p:nvPr>
            <p:ph type="title" hasCustomPrompt="1"/>
          </p:nvPr>
        </p:nvSpPr>
        <p:spPr>
          <a:xfrm>
            <a:off x="914400" y="186920"/>
            <a:ext cx="10363200" cy="1250909"/>
          </a:xfrm>
          <a:prstGeom prst="rect">
            <a:avLst/>
          </a:prstGeom>
        </p:spPr>
        <p:txBody>
          <a:bodyPr vert="horz" lIns="0" tIns="320040" rIns="0" bIns="0" rtlCol="0" anchor="t" anchorCtr="0">
            <a:noAutofit/>
          </a:bodyPr>
          <a:lstStyle>
            <a:lvl1pPr>
              <a:lnSpc>
                <a:spcPts val="2933"/>
              </a:lnSpc>
              <a:defRPr sz="3200" b="1" cap="all" spc="80" baseline="0">
                <a:latin typeface="+mj-lt"/>
              </a:defRPr>
            </a:lvl1pPr>
          </a:lstStyle>
          <a:p>
            <a:r>
              <a:rPr lang="en-US" dirty="0"/>
              <a:t>HEADER</a:t>
            </a:r>
            <a:br>
              <a:rPr lang="en-US" dirty="0"/>
            </a:br>
            <a:r>
              <a:rPr lang="en-US" dirty="0"/>
              <a:t>(2-LINES)</a:t>
            </a:r>
          </a:p>
        </p:txBody>
      </p:sp>
      <p:sp>
        <p:nvSpPr>
          <p:cNvPr id="12" name="Text Placeholder 2">
            <a:extLst>
              <a:ext uri="{FF2B5EF4-FFF2-40B4-BE49-F238E27FC236}">
                <a16:creationId xmlns:a16="http://schemas.microsoft.com/office/drawing/2014/main" id="{480D5EE1-F75B-4B6C-9559-FB3D42543E73}"/>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BB429984-8E66-414A-8D20-CE9220FF216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a:extLst>
              <a:ext uri="{FF2B5EF4-FFF2-40B4-BE49-F238E27FC236}">
                <a16:creationId xmlns:a16="http://schemas.microsoft.com/office/drawing/2014/main" id="{93EB90E9-AD03-418C-80CF-AE8FD67F8A34}"/>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4" name="Picture 13">
            <a:extLst>
              <a:ext uri="{FF2B5EF4-FFF2-40B4-BE49-F238E27FC236}">
                <a16:creationId xmlns:a16="http://schemas.microsoft.com/office/drawing/2014/main" id="{D382D1C8-1FF9-4B1C-A9E8-56E544BC3A0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5" name="TextBox 14">
            <a:extLst>
              <a:ext uri="{FF2B5EF4-FFF2-40B4-BE49-F238E27FC236}">
                <a16:creationId xmlns:a16="http://schemas.microsoft.com/office/drawing/2014/main" id="{A0C84E22-33E1-4E96-BBA4-61E78A33A89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7DC47E52-F3A4-40D4-9FEE-C4A316430A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781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Sub-head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A501D-12FA-4DCE-B642-39FAAD9E09A6}"/>
              </a:ext>
            </a:extLst>
          </p:cNvPr>
          <p:cNvSpPr txBox="1"/>
          <p:nvPr userDrawn="1"/>
        </p:nvSpPr>
        <p:spPr>
          <a:xfrm>
            <a:off x="227888" y="1287567"/>
            <a:ext cx="6301099" cy="1082467"/>
          </a:xfrm>
          <a:prstGeom prst="rect">
            <a:avLst/>
          </a:prstGeom>
        </p:spPr>
        <p:txBody>
          <a:bodyPr vert="horz" wrap="square" lIns="121920" tIns="60960" rIns="121920" bIns="60960" rtlCol="0" anchor="t" anchorCtr="0">
            <a:normAutofit/>
          </a:bodyPr>
          <a:lstStyle/>
          <a:p>
            <a:pPr algn="l"/>
            <a:endParaRPr lang="en-US" sz="2133" dirty="0">
              <a:solidFill>
                <a:schemeClr val="bg1"/>
              </a:solidFill>
            </a:endParaRPr>
          </a:p>
        </p:txBody>
      </p:sp>
      <p:sp>
        <p:nvSpPr>
          <p:cNvPr id="15" name="Text Placeholder 2">
            <a:extLst>
              <a:ext uri="{FF2B5EF4-FFF2-40B4-BE49-F238E27FC236}">
                <a16:creationId xmlns:a16="http://schemas.microsoft.com/office/drawing/2014/main" id="{D9ACCCC7-3818-43FF-B9C2-428F84E1D7E2}"/>
              </a:ext>
            </a:extLst>
          </p:cNvPr>
          <p:cNvSpPr>
            <a:spLocks noGrp="1"/>
          </p:cNvSpPr>
          <p:nvPr>
            <p:ph type="body" sz="quarter" idx="11" hasCustomPrompt="1"/>
          </p:nvPr>
        </p:nvSpPr>
        <p:spPr>
          <a:xfrm>
            <a:off x="915928" y="965623"/>
            <a:ext cx="10361673" cy="321733"/>
          </a:xfrm>
          <a:prstGeom prst="rect">
            <a:avLst/>
          </a:prstGeom>
        </p:spPr>
        <p:txBody>
          <a:bodyPr lIns="0" tIns="0" rIns="0" bIns="0" anchor="ctr"/>
          <a:lstStyle>
            <a:lvl1pPr marL="0" indent="0">
              <a:buNone/>
              <a:defRPr sz="2133" b="1" cap="all" spc="80" baseline="0">
                <a:solidFill>
                  <a:schemeClr val="bg2"/>
                </a:solidFill>
                <a:latin typeface="+mj-lt"/>
              </a:defRPr>
            </a:lvl1pPr>
          </a:lstStyle>
          <a:p>
            <a:pPr lvl="0"/>
            <a:r>
              <a:rPr lang="en-US" dirty="0"/>
              <a:t>SUB-HEADER TEXT HERE</a:t>
            </a:r>
          </a:p>
        </p:txBody>
      </p:sp>
      <p:sp>
        <p:nvSpPr>
          <p:cNvPr id="13" name="Rectangle 12">
            <a:extLst>
              <a:ext uri="{FF2B5EF4-FFF2-40B4-BE49-F238E27FC236}">
                <a16:creationId xmlns:a16="http://schemas.microsoft.com/office/drawing/2014/main" id="{AE22F4FA-AE31-4322-9445-D59C5E1B58BF}"/>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TextBox 13">
            <a:extLst>
              <a:ext uri="{FF2B5EF4-FFF2-40B4-BE49-F238E27FC236}">
                <a16:creationId xmlns:a16="http://schemas.microsoft.com/office/drawing/2014/main" id="{8A2DC10B-A4E7-46DA-98F0-670742A67649}"/>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7E588EBA-41DA-4EEA-B252-0EC77A0B657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406666E2-6A54-4CAE-BFF7-F30BC5494A1C}"/>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C6EFA349-A835-4E4C-BBAE-D22CA5BC4B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Placeholder 1">
            <a:extLst>
              <a:ext uri="{FF2B5EF4-FFF2-40B4-BE49-F238E27FC236}">
                <a16:creationId xmlns:a16="http://schemas.microsoft.com/office/drawing/2014/main" id="{B98C2189-266E-4142-92FB-A8F440DDB9B1}"/>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
        <p:nvSpPr>
          <p:cNvPr id="26" name="Text Placeholder 2">
            <a:extLst>
              <a:ext uri="{FF2B5EF4-FFF2-40B4-BE49-F238E27FC236}">
                <a16:creationId xmlns:a16="http://schemas.microsoft.com/office/drawing/2014/main" id="{A5745A17-694D-448A-9E87-2D9F917ED6FE}"/>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Tree>
    <p:extLst>
      <p:ext uri="{BB962C8B-B14F-4D97-AF65-F5344CB8AC3E}">
        <p14:creationId xmlns:p14="http://schemas.microsoft.com/office/powerpoint/2010/main" val="13528080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79F1C067-0FB8-4777-9934-86CA9E7EB004}"/>
              </a:ext>
            </a:extLst>
          </p:cNvPr>
          <p:cNvSpPr>
            <a:spLocks noGrp="1" noChangeAspect="1"/>
          </p:cNvSpPr>
          <p:nvPr>
            <p:ph type="pic" sz="quarter" idx="11"/>
          </p:nvPr>
        </p:nvSpPr>
        <p:spPr>
          <a:xfrm>
            <a:off x="914401" y="1170976"/>
            <a:ext cx="307952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8" name="Picture Placeholder 12">
            <a:extLst>
              <a:ext uri="{FF2B5EF4-FFF2-40B4-BE49-F238E27FC236}">
                <a16:creationId xmlns:a16="http://schemas.microsoft.com/office/drawing/2014/main" id="{CC33EBA0-7840-4CEF-9B81-770EAD8B289D}"/>
              </a:ext>
            </a:extLst>
          </p:cNvPr>
          <p:cNvSpPr>
            <a:spLocks noGrp="1" noChangeAspect="1"/>
          </p:cNvSpPr>
          <p:nvPr>
            <p:ph type="pic" sz="quarter" idx="13"/>
          </p:nvPr>
        </p:nvSpPr>
        <p:spPr>
          <a:xfrm>
            <a:off x="4479743" y="1170976"/>
            <a:ext cx="3093847"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26" name="Picture Placeholder 12">
            <a:extLst>
              <a:ext uri="{FF2B5EF4-FFF2-40B4-BE49-F238E27FC236}">
                <a16:creationId xmlns:a16="http://schemas.microsoft.com/office/drawing/2014/main" id="{7AD3556B-7F1A-4850-8307-D4C119D88FE3}"/>
              </a:ext>
            </a:extLst>
          </p:cNvPr>
          <p:cNvSpPr>
            <a:spLocks noGrp="1" noChangeAspect="1"/>
          </p:cNvSpPr>
          <p:nvPr>
            <p:ph type="pic" sz="quarter" idx="15"/>
          </p:nvPr>
        </p:nvSpPr>
        <p:spPr>
          <a:xfrm>
            <a:off x="8076617" y="1170976"/>
            <a:ext cx="319560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3600757E-5B57-40CC-B01B-F872D63033EE}"/>
              </a:ext>
            </a:extLst>
          </p:cNvPr>
          <p:cNvSpPr>
            <a:spLocks noGrp="1"/>
          </p:cNvSpPr>
          <p:nvPr>
            <p:ph idx="1" hasCustomPrompt="1"/>
          </p:nvPr>
        </p:nvSpPr>
        <p:spPr>
          <a:xfrm>
            <a:off x="914401" y="3693845"/>
            <a:ext cx="3074860"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9" name="Text Placeholder 2">
            <a:extLst>
              <a:ext uri="{FF2B5EF4-FFF2-40B4-BE49-F238E27FC236}">
                <a16:creationId xmlns:a16="http://schemas.microsoft.com/office/drawing/2014/main" id="{8C7801D9-CE01-4AE8-8F99-BC1F67A68BAB}"/>
              </a:ext>
            </a:extLst>
          </p:cNvPr>
          <p:cNvSpPr>
            <a:spLocks noGrp="1"/>
          </p:cNvSpPr>
          <p:nvPr>
            <p:ph idx="16" hasCustomPrompt="1"/>
          </p:nvPr>
        </p:nvSpPr>
        <p:spPr>
          <a:xfrm>
            <a:off x="4479743" y="3690682"/>
            <a:ext cx="3094623"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20" name="Text Placeholder 2">
            <a:extLst>
              <a:ext uri="{FF2B5EF4-FFF2-40B4-BE49-F238E27FC236}">
                <a16:creationId xmlns:a16="http://schemas.microsoft.com/office/drawing/2014/main" id="{12407D7D-4BCF-4115-8BC0-54ECA494C44F}"/>
              </a:ext>
            </a:extLst>
          </p:cNvPr>
          <p:cNvSpPr>
            <a:spLocks noGrp="1"/>
          </p:cNvSpPr>
          <p:nvPr>
            <p:ph idx="17" hasCustomPrompt="1"/>
          </p:nvPr>
        </p:nvSpPr>
        <p:spPr>
          <a:xfrm>
            <a:off x="8076616" y="3690681"/>
            <a:ext cx="3200984"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7" name="Rectangle 16">
            <a:extLst>
              <a:ext uri="{FF2B5EF4-FFF2-40B4-BE49-F238E27FC236}">
                <a16:creationId xmlns:a16="http://schemas.microsoft.com/office/drawing/2014/main" id="{C3233D2B-A43E-405A-8C71-10E1D3DBAB7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a:extLst>
              <a:ext uri="{FF2B5EF4-FFF2-40B4-BE49-F238E27FC236}">
                <a16:creationId xmlns:a16="http://schemas.microsoft.com/office/drawing/2014/main" id="{40369BC7-F887-4DFB-A18F-F74215919E5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4" name="Picture 23">
            <a:extLst>
              <a:ext uri="{FF2B5EF4-FFF2-40B4-BE49-F238E27FC236}">
                <a16:creationId xmlns:a16="http://schemas.microsoft.com/office/drawing/2014/main" id="{1B8244E4-87C1-48B6-AE28-FC279AD022E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5" name="TextBox 24">
            <a:extLst>
              <a:ext uri="{FF2B5EF4-FFF2-40B4-BE49-F238E27FC236}">
                <a16:creationId xmlns:a16="http://schemas.microsoft.com/office/drawing/2014/main" id="{E26829D1-CF2E-42A3-AB19-4F5F4E1A52B3}"/>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8" name="Straight Connector 27">
            <a:extLst>
              <a:ext uri="{FF2B5EF4-FFF2-40B4-BE49-F238E27FC236}">
                <a16:creationId xmlns:a16="http://schemas.microsoft.com/office/drawing/2014/main" id="{F7050CDF-323D-45C9-8419-21D565AB282D}"/>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itle Placeholder 1">
            <a:extLst>
              <a:ext uri="{FF2B5EF4-FFF2-40B4-BE49-F238E27FC236}">
                <a16:creationId xmlns:a16="http://schemas.microsoft.com/office/drawing/2014/main" id="{8878ACB5-A02B-454A-A4DF-1350B4FCCF2A}"/>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grpSp>
        <p:nvGrpSpPr>
          <p:cNvPr id="7" name="Group 6">
            <a:extLst>
              <a:ext uri="{FF2B5EF4-FFF2-40B4-BE49-F238E27FC236}">
                <a16:creationId xmlns:a16="http://schemas.microsoft.com/office/drawing/2014/main" id="{2A2495A8-439A-4F4E-B490-F06082ADEC17}"/>
              </a:ext>
            </a:extLst>
          </p:cNvPr>
          <p:cNvGrpSpPr/>
          <p:nvPr userDrawn="1"/>
        </p:nvGrpSpPr>
        <p:grpSpPr>
          <a:xfrm>
            <a:off x="4231483" y="1158847"/>
            <a:ext cx="3587243" cy="4810155"/>
            <a:chOff x="3173612" y="858411"/>
            <a:chExt cx="2690432" cy="3645165"/>
          </a:xfrm>
        </p:grpSpPr>
        <p:cxnSp>
          <p:nvCxnSpPr>
            <p:cNvPr id="3" name="Straight Connector 2">
              <a:extLst>
                <a:ext uri="{FF2B5EF4-FFF2-40B4-BE49-F238E27FC236}">
                  <a16:creationId xmlns:a16="http://schemas.microsoft.com/office/drawing/2014/main" id="{04D0668C-BBDA-4FD8-A317-1A211177921C}"/>
                </a:ext>
              </a:extLst>
            </p:cNvPr>
            <p:cNvCxnSpPr>
              <a:cxnSpLocks/>
            </p:cNvCxnSpPr>
            <p:nvPr userDrawn="1"/>
          </p:nvCxnSpPr>
          <p:spPr>
            <a:xfrm>
              <a:off x="3173612"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799F28-83C7-4210-8E16-F3D2AA8A8BAF}"/>
                </a:ext>
              </a:extLst>
            </p:cNvPr>
            <p:cNvCxnSpPr>
              <a:cxnSpLocks/>
            </p:cNvCxnSpPr>
            <p:nvPr userDrawn="1"/>
          </p:nvCxnSpPr>
          <p:spPr>
            <a:xfrm>
              <a:off x="5864044"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453228"/>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138DB2-1B7C-4269-B03D-13C1057A4F84}"/>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9135FB73-B0FF-41BE-A5F0-955EBC4576F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3A770372-5108-473E-8021-4F2CAA8CA2E8}"/>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7340E695-91AE-4FE0-86B7-7727BDE6B42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6" name="Straight Connector 15">
            <a:extLst>
              <a:ext uri="{FF2B5EF4-FFF2-40B4-BE49-F238E27FC236}">
                <a16:creationId xmlns:a16="http://schemas.microsoft.com/office/drawing/2014/main" id="{F0359C7D-6323-4E1B-92B3-E9C392389EBE}"/>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itle Placeholder 1">
            <a:extLst>
              <a:ext uri="{FF2B5EF4-FFF2-40B4-BE49-F238E27FC236}">
                <a16:creationId xmlns:a16="http://schemas.microsoft.com/office/drawing/2014/main" id="{5D5F7CBD-4937-4F68-9E43-475EC16D530F}"/>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407789555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57345-A35F-443F-A497-DF17673839D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93D2B5BC-4773-40E1-A69A-5869E2B7500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2C1732F8-BEB3-4174-8479-3195BE2E7A1E}"/>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4" name="TextBox 13">
            <a:extLst>
              <a:ext uri="{FF2B5EF4-FFF2-40B4-BE49-F238E27FC236}">
                <a16:creationId xmlns:a16="http://schemas.microsoft.com/office/drawing/2014/main" id="{C0659637-7506-46D4-A336-7AFFEFF6E73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5" name="Straight Connector 14">
            <a:extLst>
              <a:ext uri="{FF2B5EF4-FFF2-40B4-BE49-F238E27FC236}">
                <a16:creationId xmlns:a16="http://schemas.microsoft.com/office/drawing/2014/main" id="{DA6BC383-E217-48B7-8B5E-9E520F1E696B}"/>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420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4E6E5-34D4-47CB-A5CE-43375E3705F3}"/>
              </a:ext>
            </a:extLst>
          </p:cNvPr>
          <p:cNvPicPr>
            <a:picLocks noChangeAspect="1"/>
          </p:cNvPicPr>
          <p:nvPr userDrawn="1"/>
        </p:nvPicPr>
        <p:blipFill>
          <a:blip r:embed="rId2"/>
          <a:stretch>
            <a:fillRect/>
          </a:stretch>
        </p:blipFill>
        <p:spPr>
          <a:xfrm>
            <a:off x="4891186" y="2354563"/>
            <a:ext cx="2146653" cy="2156277"/>
          </a:xfrm>
          <a:prstGeom prst="rect">
            <a:avLst/>
          </a:prstGeom>
        </p:spPr>
      </p:pic>
    </p:spTree>
    <p:extLst>
      <p:ext uri="{BB962C8B-B14F-4D97-AF65-F5344CB8AC3E}">
        <p14:creationId xmlns:p14="http://schemas.microsoft.com/office/powerpoint/2010/main" val="41976388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resenter Detail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C44BEF6-3555-441D-9A1D-83D088CD1E27}"/>
              </a:ext>
            </a:extLst>
          </p:cNvPr>
          <p:cNvSpPr>
            <a:spLocks noGrp="1"/>
          </p:cNvSpPr>
          <p:nvPr>
            <p:ph type="body" idx="12" hasCustomPrompt="1"/>
          </p:nvPr>
        </p:nvSpPr>
        <p:spPr>
          <a:xfrm>
            <a:off x="8742975" y="5586692"/>
            <a:ext cx="3179203" cy="256617"/>
          </a:xfrm>
          <a:prstGeom prst="rect">
            <a:avLst/>
          </a:prstGeom>
        </p:spPr>
        <p:txBody>
          <a:bodyPr anchor="t" anchorCtr="0"/>
          <a:lstStyle>
            <a:lvl1pPr marL="0" indent="0" algn="ctr">
              <a:spcBef>
                <a:spcPts val="0"/>
              </a:spcBef>
              <a:buNone/>
              <a:defRPr sz="1867" b="1" cap="all" spc="0" baseline="0">
                <a:solidFill>
                  <a:schemeClr val="accent1"/>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NAME HERE</a:t>
            </a:r>
          </a:p>
        </p:txBody>
      </p:sp>
      <p:sp>
        <p:nvSpPr>
          <p:cNvPr id="6" name="Text Placeholder 2">
            <a:extLst>
              <a:ext uri="{FF2B5EF4-FFF2-40B4-BE49-F238E27FC236}">
                <a16:creationId xmlns:a16="http://schemas.microsoft.com/office/drawing/2014/main" id="{19A2C736-01FF-4372-9809-69AD082E34E0}"/>
              </a:ext>
            </a:extLst>
          </p:cNvPr>
          <p:cNvSpPr>
            <a:spLocks noGrp="1"/>
          </p:cNvSpPr>
          <p:nvPr>
            <p:ph type="body" idx="13" hasCustomPrompt="1"/>
          </p:nvPr>
        </p:nvSpPr>
        <p:spPr>
          <a:xfrm>
            <a:off x="8742975" y="5895412"/>
            <a:ext cx="3179203" cy="256617"/>
          </a:xfrm>
          <a:prstGeom prst="rect">
            <a:avLst/>
          </a:prstGeom>
        </p:spPr>
        <p:txBody>
          <a:bodyPr anchor="t" anchorCtr="0"/>
          <a:lstStyle>
            <a:lvl1pPr marL="0" indent="0" algn="ctr">
              <a:spcBef>
                <a:spcPts val="0"/>
              </a:spcBef>
              <a:buNone/>
              <a:defRPr sz="1600" b="0" cap="none" spc="53" baseline="0">
                <a:solidFill>
                  <a:schemeClr val="bg1">
                    <a:lumMod val="25000"/>
                    <a:lumOff val="75000"/>
                  </a:schemeClr>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Position Here</a:t>
            </a:r>
          </a:p>
        </p:txBody>
      </p:sp>
      <p:sp>
        <p:nvSpPr>
          <p:cNvPr id="31" name="Title Placeholder 1">
            <a:extLst>
              <a:ext uri="{FF2B5EF4-FFF2-40B4-BE49-F238E27FC236}">
                <a16:creationId xmlns:a16="http://schemas.microsoft.com/office/drawing/2014/main" id="{BF03D224-40D1-40D5-8637-4B58A329F411}"/>
              </a:ext>
            </a:extLst>
          </p:cNvPr>
          <p:cNvSpPr>
            <a:spLocks noGrp="1"/>
          </p:cNvSpPr>
          <p:nvPr>
            <p:ph type="title" hasCustomPrompt="1"/>
          </p:nvPr>
        </p:nvSpPr>
        <p:spPr>
          <a:xfrm>
            <a:off x="914400" y="4016207"/>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32" name="Text Placeholder 2">
            <a:extLst>
              <a:ext uri="{FF2B5EF4-FFF2-40B4-BE49-F238E27FC236}">
                <a16:creationId xmlns:a16="http://schemas.microsoft.com/office/drawing/2014/main" id="{DC6FADDB-4E11-48CC-8A08-54A30C1F0F53}"/>
              </a:ext>
            </a:extLst>
          </p:cNvPr>
          <p:cNvSpPr>
            <a:spLocks noGrp="1"/>
          </p:cNvSpPr>
          <p:nvPr>
            <p:ph type="body" idx="11" hasCustomPrompt="1"/>
          </p:nvPr>
        </p:nvSpPr>
        <p:spPr>
          <a:xfrm>
            <a:off x="914400" y="4496289"/>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8" name="Picture 7">
            <a:extLst>
              <a:ext uri="{FF2B5EF4-FFF2-40B4-BE49-F238E27FC236}">
                <a16:creationId xmlns:a16="http://schemas.microsoft.com/office/drawing/2014/main" id="{F122F222-6239-44B9-92C4-48C343C2205D}"/>
              </a:ext>
            </a:extLst>
          </p:cNvPr>
          <p:cNvPicPr>
            <a:picLocks noChangeAspect="1"/>
          </p:cNvPicPr>
          <p:nvPr userDrawn="1"/>
        </p:nvPicPr>
        <p:blipFill>
          <a:blip r:embed="rId2"/>
          <a:stretch>
            <a:fillRect/>
          </a:stretch>
        </p:blipFill>
        <p:spPr>
          <a:xfrm>
            <a:off x="4891186" y="1388283"/>
            <a:ext cx="2146653" cy="2156277"/>
          </a:xfrm>
          <a:prstGeom prst="rect">
            <a:avLst/>
          </a:prstGeom>
        </p:spPr>
      </p:pic>
    </p:spTree>
    <p:extLst>
      <p:ext uri="{BB962C8B-B14F-4D97-AF65-F5344CB8AC3E}">
        <p14:creationId xmlns:p14="http://schemas.microsoft.com/office/powerpoint/2010/main" val="2436821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9DD140F-AADA-48D2-B858-EA62B8C3E4EF}"/>
              </a:ext>
            </a:extLst>
          </p:cNvPr>
          <p:cNvSpPr txBox="1"/>
          <p:nvPr userDrawn="1"/>
        </p:nvSpPr>
        <p:spPr>
          <a:xfrm>
            <a:off x="914400" y="1172510"/>
            <a:ext cx="10363200" cy="3925159"/>
          </a:xfrm>
          <a:prstGeom prst="rect">
            <a:avLst/>
          </a:prstGeom>
          <a:noFill/>
        </p:spPr>
        <p:txBody>
          <a:bodyPr wrap="square" lIns="0" tIns="0" rIns="0" bIns="0" numCol="3" spcCol="274320" rtlCol="0">
            <a:noAutofit/>
          </a:bodyPr>
          <a:lstStyle/>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The contents of this presentation are confidential and may not be used, reproduced or disseminated without the prior written consent of Razer.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All or some of the products detailed in this presentation may still be under development and certain specifications, including but not limited to, release dates, prices and product features, may change. The products may not function as intended and a production version of the products may never be released. Even if a production version is released, it may be materially different from the pre-release version discussed in this presentation.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Nothing in this presentation shall be deemed to create a warranty of any kind, either express or implied, statutory or otherwise, including but not limited to any implied warranties of merchantability, fitness for a particular purpose or non-infringement of third party intellectual property rights with respect to any products detailed herein.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 license, express or implied, by estoppel or otherwise, to any intellectual property rights is granted by this presentation.</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Unless otherwise agreed in writing by Razer, Razer products are neither intended nor designed for use in any application in which the failure of the Razer product could create a situation where personal injury or death may occur.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its affiliates, agents, and employees, and all persons acting on its or their behalf, disclaim any and all liability for any error, inaccuracy or incompleteness of information in this presentation.</a:t>
            </a:r>
          </a:p>
          <a:p>
            <a:pPr marL="0" indent="0" algn="l" eaLnBrk="1" hangingPunct="1">
              <a:lnSpc>
                <a:spcPts val="1600"/>
              </a:lnSpc>
              <a:spcAft>
                <a:spcPts val="1333"/>
              </a:spcAft>
              <a:buNone/>
            </a:pPr>
            <a:endParaRPr lang="en-US" sz="1133" b="0" i="0" spc="13" baseline="0" dirty="0">
              <a:solidFill>
                <a:schemeClr val="bg1">
                  <a:lumMod val="10000"/>
                  <a:lumOff val="90000"/>
                </a:schemeClr>
              </a:solidFill>
              <a:latin typeface="RazerF5 Light" pitchFamily="50" charset="0"/>
              <a:ea typeface="RazerF5" charset="0"/>
              <a:cs typeface="RazerF5" charset="0"/>
            </a:endParaRP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does not control or audit the design or implementation of any third party benchmark data or website referenced in this presentation. Razer encourages all existing or prospective stakeholders to visit the referenced website or others where similar performance benchmark data are reported to confirm the accuracy of the referenced benchmark data for themselves.</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 2021 Razer Inc. All rights reserved. Razer, the Razer logo, “For Gamers. By Gamers.”, and the triple-headed snake logo are trademarks or registered trademarks of Razer Inc. and/or affiliated companies in the United States or other countries </a:t>
            </a:r>
            <a:br>
              <a:rPr lang="en-US" sz="1133" b="0" i="0" spc="13" baseline="0" dirty="0">
                <a:solidFill>
                  <a:schemeClr val="bg1">
                    <a:lumMod val="10000"/>
                    <a:lumOff val="90000"/>
                  </a:schemeClr>
                </a:solidFill>
                <a:latin typeface="RazerF5 Light" pitchFamily="50" charset="0"/>
                <a:ea typeface="RazerF5" charset="0"/>
                <a:cs typeface="RazerF5" charset="0"/>
              </a:rPr>
            </a:br>
            <a:r>
              <a:rPr lang="en-US" sz="1133" b="0" i="0" spc="13" baseline="0" dirty="0">
                <a:solidFill>
                  <a:schemeClr val="bg1">
                    <a:lumMod val="10000"/>
                    <a:lumOff val="90000"/>
                  </a:schemeClr>
                </a:solidFill>
                <a:latin typeface="RazerF5 Light" pitchFamily="50" charset="0"/>
                <a:ea typeface="RazerF5" charset="0"/>
                <a:cs typeface="RazerF5" charset="0"/>
              </a:rPr>
              <a:t>All other names, brands and logos are the property of their respective owners.</a:t>
            </a:r>
          </a:p>
        </p:txBody>
      </p:sp>
      <p:sp>
        <p:nvSpPr>
          <p:cNvPr id="19" name="TextBox 18">
            <a:extLst>
              <a:ext uri="{FF2B5EF4-FFF2-40B4-BE49-F238E27FC236}">
                <a16:creationId xmlns:a16="http://schemas.microsoft.com/office/drawing/2014/main" id="{33E63490-CC54-40C1-BC2F-D2F9DF9F5886}"/>
              </a:ext>
            </a:extLst>
          </p:cNvPr>
          <p:cNvSpPr txBox="1"/>
          <p:nvPr userDrawn="1"/>
        </p:nvSpPr>
        <p:spPr>
          <a:xfrm>
            <a:off x="914400" y="122447"/>
            <a:ext cx="1092200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LEGAL DISCLAIMER</a:t>
            </a:r>
          </a:p>
        </p:txBody>
      </p:sp>
      <p:sp>
        <p:nvSpPr>
          <p:cNvPr id="10" name="Rectangle 9">
            <a:extLst>
              <a:ext uri="{FF2B5EF4-FFF2-40B4-BE49-F238E27FC236}">
                <a16:creationId xmlns:a16="http://schemas.microsoft.com/office/drawing/2014/main" id="{F29D3CBA-3EB2-43DF-92A6-1BF6DC8A5EE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38259A83-B651-4F7E-B1F1-F92823CAEF4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C66233F4-179A-4808-BD72-EB3EE711B1D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52CEF9D0-0C39-4277-8386-3BF516328E2F}"/>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E9D36D65-EFC3-48C0-9FFA-17D91EC4E5EC}"/>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188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Reminder">
    <p:spTree>
      <p:nvGrpSpPr>
        <p:cNvPr id="1" name=""/>
        <p:cNvGrpSpPr/>
        <p:nvPr/>
      </p:nvGrpSpPr>
      <p:grpSpPr>
        <a:xfrm>
          <a:off x="0" y="0"/>
          <a:ext cx="0" cy="0"/>
          <a:chOff x="0" y="0"/>
          <a:chExt cx="0" cy="0"/>
        </a:xfrm>
      </p:grpSpPr>
      <p:sp>
        <p:nvSpPr>
          <p:cNvPr id="4" name="TextBox 3"/>
          <p:cNvSpPr txBox="1"/>
          <p:nvPr userDrawn="1"/>
        </p:nvSpPr>
        <p:spPr>
          <a:xfrm>
            <a:off x="914400" y="1138801"/>
            <a:ext cx="10363200" cy="4935360"/>
          </a:xfrm>
          <a:prstGeom prst="rect">
            <a:avLst/>
          </a:prstGeom>
          <a:noFill/>
        </p:spPr>
        <p:txBody>
          <a:bodyPr wrap="square" lIns="0" tIns="0" rIns="0" bIns="0" numCol="1" spcCol="274320" rtlCol="0">
            <a:noAutofit/>
          </a:bodyPr>
          <a:lstStyle/>
          <a:p>
            <a:pPr>
              <a:lnSpc>
                <a:spcPts val="3200"/>
              </a:lnSpc>
              <a:spcAft>
                <a:spcPts val="1600"/>
              </a:spcAft>
            </a:pPr>
            <a:r>
              <a:rPr lang="en-SG" sz="2400" dirty="0">
                <a:solidFill>
                  <a:schemeClr val="bg1">
                    <a:lumMod val="10000"/>
                    <a:lumOff val="90000"/>
                  </a:schemeClr>
                </a:solidFill>
                <a:latin typeface="RazerF5 Light" pitchFamily="50" charset="0"/>
              </a:rPr>
              <a:t>All information presented is confidential to Razer, as any leaks could negatively affect our product plans, which would be unfavourable for both you &amp; us.</a:t>
            </a:r>
          </a:p>
          <a:p>
            <a:pPr>
              <a:lnSpc>
                <a:spcPts val="3200"/>
              </a:lnSpc>
              <a:spcAft>
                <a:spcPts val="1600"/>
              </a:spcAft>
            </a:pPr>
            <a:r>
              <a:rPr lang="en-SG" sz="2400" dirty="0">
                <a:solidFill>
                  <a:schemeClr val="bg1">
                    <a:lumMod val="10000"/>
                    <a:lumOff val="90000"/>
                  </a:schemeClr>
                </a:solidFill>
                <a:latin typeface="RazerF5 Light" pitchFamily="50" charset="0"/>
              </a:rPr>
              <a:t>Please remember that this information can only be shared with members of your organization and those who have a legitimate need to know, no one else.</a:t>
            </a:r>
          </a:p>
          <a:p>
            <a:pPr>
              <a:lnSpc>
                <a:spcPts val="3200"/>
              </a:lnSpc>
              <a:spcAft>
                <a:spcPts val="1600"/>
              </a:spcAft>
            </a:pPr>
            <a:r>
              <a:rPr lang="en-SG" sz="2400" dirty="0">
                <a:solidFill>
                  <a:schemeClr val="bg1">
                    <a:lumMod val="10000"/>
                    <a:lumOff val="90000"/>
                  </a:schemeClr>
                </a:solidFill>
                <a:latin typeface="RazerF5 Light" pitchFamily="50" charset="0"/>
              </a:rPr>
              <a:t>Kindly refrain from blogging, tweeting, posting or even photographing any of this information so as to prevent the accidental breach of confidentiality.</a:t>
            </a:r>
            <a:endParaRPr lang="en-SG" sz="2400" dirty="0">
              <a:solidFill>
                <a:schemeClr val="bg1">
                  <a:lumMod val="10000"/>
                  <a:lumOff val="90000"/>
                </a:schemeClr>
              </a:solidFill>
              <a:latin typeface="+mn-lt"/>
            </a:endParaRPr>
          </a:p>
          <a:p>
            <a:pPr>
              <a:lnSpc>
                <a:spcPts val="4320"/>
              </a:lnSpc>
            </a:pPr>
            <a:r>
              <a:rPr lang="en-US" sz="2400" b="1" i="0" kern="1200" spc="67" baseline="0" dirty="0">
                <a:solidFill>
                  <a:schemeClr val="bg2"/>
                </a:solidFill>
                <a:latin typeface="RazerF5" charset="0"/>
                <a:ea typeface="RazerF5 Thin" charset="0"/>
                <a:cs typeface="RazerF5 Thin" charset="0"/>
              </a:rPr>
              <a:t>THANK YOU.</a:t>
            </a:r>
          </a:p>
        </p:txBody>
      </p:sp>
      <p:sp>
        <p:nvSpPr>
          <p:cNvPr id="9" name="TextBox 8">
            <a:extLst>
              <a:ext uri="{FF2B5EF4-FFF2-40B4-BE49-F238E27FC236}">
                <a16:creationId xmlns:a16="http://schemas.microsoft.com/office/drawing/2014/main" id="{7F891555-1EDE-4112-9BED-60B2F728B848}"/>
              </a:ext>
            </a:extLst>
          </p:cNvPr>
          <p:cNvSpPr txBox="1"/>
          <p:nvPr userDrawn="1"/>
        </p:nvSpPr>
        <p:spPr>
          <a:xfrm>
            <a:off x="914399" y="121543"/>
            <a:ext cx="1147038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CONFIDENTIALITY REMINDER</a:t>
            </a:r>
          </a:p>
        </p:txBody>
      </p:sp>
      <p:sp>
        <p:nvSpPr>
          <p:cNvPr id="19" name="Rectangle 18">
            <a:extLst>
              <a:ext uri="{FF2B5EF4-FFF2-40B4-BE49-F238E27FC236}">
                <a16:creationId xmlns:a16="http://schemas.microsoft.com/office/drawing/2014/main" id="{1DCAAF1C-5172-4167-97AB-92E2CB39E36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a:extLst>
              <a:ext uri="{FF2B5EF4-FFF2-40B4-BE49-F238E27FC236}">
                <a16:creationId xmlns:a16="http://schemas.microsoft.com/office/drawing/2014/main" id="{88536B22-C2AE-4170-B9BF-966A56D04A45}"/>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1" name="Picture 20">
            <a:extLst>
              <a:ext uri="{FF2B5EF4-FFF2-40B4-BE49-F238E27FC236}">
                <a16:creationId xmlns:a16="http://schemas.microsoft.com/office/drawing/2014/main" id="{360C6683-F640-41D5-AE48-BF55AA5D368A}"/>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2" name="TextBox 21">
            <a:extLst>
              <a:ext uri="{FF2B5EF4-FFF2-40B4-BE49-F238E27FC236}">
                <a16:creationId xmlns:a16="http://schemas.microsoft.com/office/drawing/2014/main" id="{F1E4C101-27D3-4822-A2D9-45730A6D5A59}"/>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3" name="Straight Connector 22">
            <a:extLst>
              <a:ext uri="{FF2B5EF4-FFF2-40B4-BE49-F238E27FC236}">
                <a16:creationId xmlns:a16="http://schemas.microsoft.com/office/drawing/2014/main" id="{F3B43503-949B-46CF-AB43-F7367714B0D8}"/>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3796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943E0C-3E1A-47AE-8002-FF5F8B5DA2BA}"/>
              </a:ext>
            </a:extLst>
          </p:cNvPr>
          <p:cNvSpPr>
            <a:spLocks noGrp="1"/>
          </p:cNvSpPr>
          <p:nvPr>
            <p:ph type="ctrTitle" hasCustomPrompt="1"/>
          </p:nvPr>
        </p:nvSpPr>
        <p:spPr>
          <a:xfrm>
            <a:off x="914400" y="968896"/>
            <a:ext cx="10363200" cy="5080000"/>
          </a:xfrm>
          <a:prstGeom prst="rect">
            <a:avLst/>
          </a:prstGeom>
        </p:spPr>
        <p:txBody>
          <a:bodyPr anchor="ctr"/>
          <a:lstStyle>
            <a:lvl1pPr algn="ctr">
              <a:lnSpc>
                <a:spcPts val="5333"/>
              </a:lnSpc>
              <a:spcBef>
                <a:spcPts val="800"/>
              </a:spcBef>
              <a:spcAft>
                <a:spcPts val="1600"/>
              </a:spcAft>
              <a:defRPr sz="5600" b="1" cap="all" spc="0" baseline="0">
                <a:solidFill>
                  <a:srgbClr val="000000"/>
                </a:solidFill>
                <a:latin typeface="+mj-lt"/>
              </a:defRPr>
            </a:lvl1pPr>
          </a:lstStyle>
          <a:p>
            <a:r>
              <a:rPr lang="en-US" dirty="0"/>
              <a:t>SECTION TITLE</a:t>
            </a:r>
          </a:p>
        </p:txBody>
      </p:sp>
      <p:sp>
        <p:nvSpPr>
          <p:cNvPr id="12" name="TextBox 11">
            <a:extLst>
              <a:ext uri="{FF2B5EF4-FFF2-40B4-BE49-F238E27FC236}">
                <a16:creationId xmlns:a16="http://schemas.microsoft.com/office/drawing/2014/main" id="{679141FA-B098-4687-AB4D-6881871E21B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B7409F7D-6E8A-4D28-99FA-9ACEF53A35F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BA8552BB-E59E-4901-A442-B9B4D2658B84}"/>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12A48AC5-6060-4EEB-8B20-93ECF596332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0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Subtitle (Green)">
    <p:bg>
      <p:bgPr>
        <a:solidFill>
          <a:schemeClr val="accent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811392F-BC4F-4F6C-9398-942D120F73D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9" name="Picture 18">
            <a:extLst>
              <a:ext uri="{FF2B5EF4-FFF2-40B4-BE49-F238E27FC236}">
                <a16:creationId xmlns:a16="http://schemas.microsoft.com/office/drawing/2014/main" id="{C1C00AB9-681F-4226-9993-D1713122092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0" name="TextBox 19">
            <a:extLst>
              <a:ext uri="{FF2B5EF4-FFF2-40B4-BE49-F238E27FC236}">
                <a16:creationId xmlns:a16="http://schemas.microsoft.com/office/drawing/2014/main" id="{647FA4C3-D0E1-4B94-B25C-E11EE9E2D0C5}"/>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1" name="Straight Connector 20">
            <a:extLst>
              <a:ext uri="{FF2B5EF4-FFF2-40B4-BE49-F238E27FC236}">
                <a16:creationId xmlns:a16="http://schemas.microsoft.com/office/drawing/2014/main" id="{B413381F-4F68-4A25-8B7E-B32002BFF689}"/>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95CF89A1-7CD8-45D0-97CA-2484EC7ABDAC}"/>
              </a:ext>
            </a:extLst>
          </p:cNvPr>
          <p:cNvSpPr>
            <a:spLocks noGrp="1"/>
          </p:cNvSpPr>
          <p:nvPr>
            <p:ph type="subTitle" idx="1" hasCustomPrompt="1"/>
          </p:nvPr>
        </p:nvSpPr>
        <p:spPr>
          <a:xfrm>
            <a:off x="914400" y="3566541"/>
            <a:ext cx="10363200" cy="2480040"/>
          </a:xfrm>
          <a:prstGeom prst="rect">
            <a:avLst/>
          </a:prstGeom>
        </p:spPr>
        <p:txBody>
          <a:bodyPr wrap="square">
            <a:noAutofit/>
          </a:bodyPr>
          <a:lstStyle>
            <a:lvl1pPr marL="0" indent="0" algn="ctr">
              <a:lnSpc>
                <a:spcPts val="3200"/>
              </a:lnSpc>
              <a:buNone/>
              <a:defRPr sz="3200" b="1" cap="all" spc="0" baseline="0">
                <a:solidFill>
                  <a:srgbClr val="000000"/>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2" name="Title 1">
            <a:extLst>
              <a:ext uri="{FF2B5EF4-FFF2-40B4-BE49-F238E27FC236}">
                <a16:creationId xmlns:a16="http://schemas.microsoft.com/office/drawing/2014/main" id="{69E31E8F-B564-4839-9964-226686E6142A}"/>
              </a:ext>
            </a:extLst>
          </p:cNvPr>
          <p:cNvSpPr>
            <a:spLocks noGrp="1"/>
          </p:cNvSpPr>
          <p:nvPr>
            <p:ph type="ctrTitle" hasCustomPrompt="1"/>
          </p:nvPr>
        </p:nvSpPr>
        <p:spPr>
          <a:xfrm>
            <a:off x="914400" y="1033085"/>
            <a:ext cx="10363200" cy="2653456"/>
          </a:xfrm>
          <a:prstGeom prst="rect">
            <a:avLst/>
          </a:prstGeom>
        </p:spPr>
        <p:txBody>
          <a:bodyPr anchor="b"/>
          <a:lstStyle>
            <a:lvl1pPr algn="ctr">
              <a:lnSpc>
                <a:spcPts val="5067"/>
              </a:lnSpc>
              <a:defRPr sz="5600" b="1" cap="all" spc="0" baseline="0">
                <a:solidFill>
                  <a:srgbClr val="000000"/>
                </a:solidFill>
                <a:latin typeface="+mj-lt"/>
              </a:defRPr>
            </a:lvl1pPr>
          </a:lstStyle>
          <a:p>
            <a:r>
              <a:rPr lang="en-US" dirty="0"/>
              <a:t>SECTION TITLE</a:t>
            </a:r>
          </a:p>
        </p:txBody>
      </p:sp>
    </p:spTree>
    <p:extLst>
      <p:ext uri="{BB962C8B-B14F-4D97-AF65-F5344CB8AC3E}">
        <p14:creationId xmlns:p14="http://schemas.microsoft.com/office/powerpoint/2010/main" val="10578232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99FE09-4A7E-46CD-9E43-64D8D835292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FD95DC3B-3D83-4709-B10A-3DBC2BF8CDDA}"/>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C317E1D3-5D3E-447F-94C8-012B6EC4C29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1D1A9BC1-9FCB-4747-A0C7-67A7F7D66A62}"/>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46FA9E55-B81C-4DC0-B9EF-9A3620CDA7E4}"/>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AE8ACFF-75FF-407F-A78D-634E3AEFEDBB}"/>
              </a:ext>
            </a:extLst>
          </p:cNvPr>
          <p:cNvSpPr>
            <a:spLocks noGrp="1"/>
          </p:cNvSpPr>
          <p:nvPr>
            <p:ph type="ctrTitle" hasCustomPrompt="1"/>
          </p:nvPr>
        </p:nvSpPr>
        <p:spPr>
          <a:xfrm>
            <a:off x="914400" y="968896"/>
            <a:ext cx="10363200" cy="5000104"/>
          </a:xfrm>
          <a:prstGeom prst="rect">
            <a:avLst/>
          </a:prstGeom>
        </p:spPr>
        <p:txBody>
          <a:bodyPr anchor="ctr"/>
          <a:lstStyle>
            <a:lvl1pPr algn="ctr">
              <a:lnSpc>
                <a:spcPts val="5333"/>
              </a:lnSpc>
              <a:spcBef>
                <a:spcPts val="800"/>
              </a:spcBef>
              <a:spcAft>
                <a:spcPts val="1600"/>
              </a:spcAft>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339779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Sub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42A13A-5CFA-40D3-A4E6-EC393D98063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5707CC5C-58C2-4A36-B61C-B446B4D9B237}"/>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8E1027AF-6F0E-4ED9-832C-BD4F62013E2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D0D7AE9B-D7D9-4066-969B-2FD79695EF1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2" name="Straight Connector 11">
            <a:extLst>
              <a:ext uri="{FF2B5EF4-FFF2-40B4-BE49-F238E27FC236}">
                <a16:creationId xmlns:a16="http://schemas.microsoft.com/office/drawing/2014/main" id="{862DA41F-13B1-454A-A0BC-20319843AA0A}"/>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9B62710-4896-408F-AC82-F15118E38ABB}"/>
              </a:ext>
            </a:extLst>
          </p:cNvPr>
          <p:cNvSpPr>
            <a:spLocks noGrp="1"/>
          </p:cNvSpPr>
          <p:nvPr>
            <p:ph type="subTitle" idx="1" hasCustomPrompt="1"/>
          </p:nvPr>
        </p:nvSpPr>
        <p:spPr>
          <a:xfrm>
            <a:off x="914400" y="3422456"/>
            <a:ext cx="10363200" cy="2480040"/>
          </a:xfrm>
          <a:prstGeom prst="rect">
            <a:avLst/>
          </a:prstGeom>
        </p:spPr>
        <p:txBody>
          <a:bodyPr wrap="square">
            <a:noAutofit/>
          </a:bodyPr>
          <a:lstStyle>
            <a:lvl1pPr marL="0" indent="0" algn="ctr">
              <a:lnSpc>
                <a:spcPts val="3200"/>
              </a:lnSpc>
              <a:buNone/>
              <a:defRPr sz="3200" b="1" cap="all" spc="0" baseline="0">
                <a:solidFill>
                  <a:schemeClr val="bg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0" name="Title 1">
            <a:extLst>
              <a:ext uri="{FF2B5EF4-FFF2-40B4-BE49-F238E27FC236}">
                <a16:creationId xmlns:a16="http://schemas.microsoft.com/office/drawing/2014/main" id="{547B38C0-EDD2-4055-9832-96A13DB67110}"/>
              </a:ext>
            </a:extLst>
          </p:cNvPr>
          <p:cNvSpPr>
            <a:spLocks noGrp="1"/>
          </p:cNvSpPr>
          <p:nvPr>
            <p:ph type="ctrTitle" hasCustomPrompt="1"/>
          </p:nvPr>
        </p:nvSpPr>
        <p:spPr>
          <a:xfrm>
            <a:off x="914400" y="889000"/>
            <a:ext cx="10363200" cy="2653456"/>
          </a:xfrm>
          <a:prstGeom prst="rect">
            <a:avLst/>
          </a:prstGeom>
        </p:spPr>
        <p:txBody>
          <a:bodyPr anchor="b"/>
          <a:lstStyle>
            <a:lvl1pPr algn="ctr">
              <a:lnSpc>
                <a:spcPts val="5067"/>
              </a:lnSpc>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4266015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ist">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212C4FED-AFAB-414D-9DF6-6BD2AAC07EA0}"/>
              </a:ext>
            </a:extLst>
          </p:cNvPr>
          <p:cNvSpPr>
            <a:spLocks noGrp="1"/>
          </p:cNvSpPr>
          <p:nvPr>
            <p:ph type="body" sz="quarter" idx="21" hasCustomPrompt="1"/>
          </p:nvPr>
        </p:nvSpPr>
        <p:spPr>
          <a:xfrm>
            <a:off x="916127" y="2352902"/>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1" name="Text Placeholder 2">
            <a:extLst>
              <a:ext uri="{FF2B5EF4-FFF2-40B4-BE49-F238E27FC236}">
                <a16:creationId xmlns:a16="http://schemas.microsoft.com/office/drawing/2014/main" id="{D97AE1F6-283C-4AB1-82A6-7F797F2AE4E3}"/>
              </a:ext>
            </a:extLst>
          </p:cNvPr>
          <p:cNvSpPr>
            <a:spLocks noGrp="1"/>
          </p:cNvSpPr>
          <p:nvPr>
            <p:ph type="body" sz="quarter" idx="28" hasCustomPrompt="1"/>
          </p:nvPr>
        </p:nvSpPr>
        <p:spPr>
          <a:xfrm>
            <a:off x="1384180" y="2353562"/>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5" name="Text Placeholder 2">
            <a:extLst>
              <a:ext uri="{FF2B5EF4-FFF2-40B4-BE49-F238E27FC236}">
                <a16:creationId xmlns:a16="http://schemas.microsoft.com/office/drawing/2014/main" id="{A72ABDA5-2AAA-4E0C-B0C8-0C30485F2255}"/>
              </a:ext>
            </a:extLst>
          </p:cNvPr>
          <p:cNvSpPr>
            <a:spLocks noGrp="1"/>
          </p:cNvSpPr>
          <p:nvPr>
            <p:ph type="body" sz="quarter" idx="29" hasCustomPrompt="1"/>
          </p:nvPr>
        </p:nvSpPr>
        <p:spPr>
          <a:xfrm>
            <a:off x="1534597" y="2929275"/>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4" name="Text Placeholder 2">
            <a:extLst>
              <a:ext uri="{FF2B5EF4-FFF2-40B4-BE49-F238E27FC236}">
                <a16:creationId xmlns:a16="http://schemas.microsoft.com/office/drawing/2014/main" id="{26DDE421-6573-4D65-B17C-F353CB72DD93}"/>
              </a:ext>
            </a:extLst>
          </p:cNvPr>
          <p:cNvSpPr>
            <a:spLocks noGrp="1"/>
          </p:cNvSpPr>
          <p:nvPr>
            <p:ph type="body" sz="quarter" idx="30" hasCustomPrompt="1"/>
          </p:nvPr>
        </p:nvSpPr>
        <p:spPr>
          <a:xfrm>
            <a:off x="916127" y="3509954"/>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6" name="Text Placeholder 2">
            <a:extLst>
              <a:ext uri="{FF2B5EF4-FFF2-40B4-BE49-F238E27FC236}">
                <a16:creationId xmlns:a16="http://schemas.microsoft.com/office/drawing/2014/main" id="{D1CA5FBD-2308-49DE-8E24-F614AA941D33}"/>
              </a:ext>
            </a:extLst>
          </p:cNvPr>
          <p:cNvSpPr>
            <a:spLocks noGrp="1"/>
          </p:cNvSpPr>
          <p:nvPr>
            <p:ph type="body" sz="quarter" idx="31" hasCustomPrompt="1"/>
          </p:nvPr>
        </p:nvSpPr>
        <p:spPr>
          <a:xfrm>
            <a:off x="1384180" y="3510614"/>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8" name="Text Placeholder 2">
            <a:extLst>
              <a:ext uri="{FF2B5EF4-FFF2-40B4-BE49-F238E27FC236}">
                <a16:creationId xmlns:a16="http://schemas.microsoft.com/office/drawing/2014/main" id="{58AD38F7-F119-47C2-95B2-74037D632E0B}"/>
              </a:ext>
            </a:extLst>
          </p:cNvPr>
          <p:cNvSpPr>
            <a:spLocks noGrp="1"/>
          </p:cNvSpPr>
          <p:nvPr>
            <p:ph type="body" sz="quarter" idx="32" hasCustomPrompt="1"/>
          </p:nvPr>
        </p:nvSpPr>
        <p:spPr>
          <a:xfrm>
            <a:off x="1534597" y="4086327"/>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0" name="Text Placeholder 2">
            <a:extLst>
              <a:ext uri="{FF2B5EF4-FFF2-40B4-BE49-F238E27FC236}">
                <a16:creationId xmlns:a16="http://schemas.microsoft.com/office/drawing/2014/main" id="{20040652-A19A-4145-AA2A-0ED0EFDA2271}"/>
              </a:ext>
            </a:extLst>
          </p:cNvPr>
          <p:cNvSpPr>
            <a:spLocks noGrp="1"/>
          </p:cNvSpPr>
          <p:nvPr>
            <p:ph type="body" sz="quarter" idx="33" hasCustomPrompt="1"/>
          </p:nvPr>
        </p:nvSpPr>
        <p:spPr>
          <a:xfrm>
            <a:off x="916127" y="4653117"/>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1" name="Text Placeholder 2">
            <a:extLst>
              <a:ext uri="{FF2B5EF4-FFF2-40B4-BE49-F238E27FC236}">
                <a16:creationId xmlns:a16="http://schemas.microsoft.com/office/drawing/2014/main" id="{46B9FA19-6C35-4796-9DED-71DDB4AF86D0}"/>
              </a:ext>
            </a:extLst>
          </p:cNvPr>
          <p:cNvSpPr>
            <a:spLocks noGrp="1"/>
          </p:cNvSpPr>
          <p:nvPr>
            <p:ph type="body" sz="quarter" idx="34" hasCustomPrompt="1"/>
          </p:nvPr>
        </p:nvSpPr>
        <p:spPr>
          <a:xfrm>
            <a:off x="1384180" y="4653777"/>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2" name="Text Placeholder 2">
            <a:extLst>
              <a:ext uri="{FF2B5EF4-FFF2-40B4-BE49-F238E27FC236}">
                <a16:creationId xmlns:a16="http://schemas.microsoft.com/office/drawing/2014/main" id="{311FFE67-15CD-495E-8848-E6885D78E6D8}"/>
              </a:ext>
            </a:extLst>
          </p:cNvPr>
          <p:cNvSpPr>
            <a:spLocks noGrp="1"/>
          </p:cNvSpPr>
          <p:nvPr>
            <p:ph type="body" sz="quarter" idx="35" hasCustomPrompt="1"/>
          </p:nvPr>
        </p:nvSpPr>
        <p:spPr>
          <a:xfrm>
            <a:off x="1534597" y="5229490"/>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4" name="Text Placeholder 2">
            <a:extLst>
              <a:ext uri="{FF2B5EF4-FFF2-40B4-BE49-F238E27FC236}">
                <a16:creationId xmlns:a16="http://schemas.microsoft.com/office/drawing/2014/main" id="{4FA3B48C-7AFE-48F2-9DED-61029B4A042C}"/>
              </a:ext>
            </a:extLst>
          </p:cNvPr>
          <p:cNvSpPr>
            <a:spLocks noGrp="1"/>
          </p:cNvSpPr>
          <p:nvPr>
            <p:ph type="body" sz="quarter" idx="36" hasCustomPrompt="1"/>
          </p:nvPr>
        </p:nvSpPr>
        <p:spPr>
          <a:xfrm>
            <a:off x="916127" y="1228850"/>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5" name="Text Placeholder 2">
            <a:extLst>
              <a:ext uri="{FF2B5EF4-FFF2-40B4-BE49-F238E27FC236}">
                <a16:creationId xmlns:a16="http://schemas.microsoft.com/office/drawing/2014/main" id="{4BE9E5CA-DE10-4E4E-B734-CFF5E5E69A07}"/>
              </a:ext>
            </a:extLst>
          </p:cNvPr>
          <p:cNvSpPr>
            <a:spLocks noGrp="1"/>
          </p:cNvSpPr>
          <p:nvPr>
            <p:ph type="body" sz="quarter" idx="37" hasCustomPrompt="1"/>
          </p:nvPr>
        </p:nvSpPr>
        <p:spPr>
          <a:xfrm>
            <a:off x="1384180" y="1229510"/>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6" name="Text Placeholder 2">
            <a:extLst>
              <a:ext uri="{FF2B5EF4-FFF2-40B4-BE49-F238E27FC236}">
                <a16:creationId xmlns:a16="http://schemas.microsoft.com/office/drawing/2014/main" id="{2EEE915A-9DF4-4390-86A1-DA1B53941D9E}"/>
              </a:ext>
            </a:extLst>
          </p:cNvPr>
          <p:cNvSpPr>
            <a:spLocks noGrp="1"/>
          </p:cNvSpPr>
          <p:nvPr>
            <p:ph type="body" sz="quarter" idx="38" hasCustomPrompt="1"/>
          </p:nvPr>
        </p:nvSpPr>
        <p:spPr>
          <a:xfrm>
            <a:off x="1534597" y="1805223"/>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0" name="Rectangle 19">
            <a:extLst>
              <a:ext uri="{FF2B5EF4-FFF2-40B4-BE49-F238E27FC236}">
                <a16:creationId xmlns:a16="http://schemas.microsoft.com/office/drawing/2014/main" id="{9A944E8F-B087-486D-A229-672AA010F9F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TextBox 20">
            <a:extLst>
              <a:ext uri="{FF2B5EF4-FFF2-40B4-BE49-F238E27FC236}">
                <a16:creationId xmlns:a16="http://schemas.microsoft.com/office/drawing/2014/main" id="{77F46D8A-6BD9-4E93-B720-ECA210DB7ABD}"/>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2" name="Picture 21">
            <a:extLst>
              <a:ext uri="{FF2B5EF4-FFF2-40B4-BE49-F238E27FC236}">
                <a16:creationId xmlns:a16="http://schemas.microsoft.com/office/drawing/2014/main" id="{9865A9F9-8D77-4047-A22F-1F0E45936084}"/>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3" name="TextBox 22">
            <a:extLst>
              <a:ext uri="{FF2B5EF4-FFF2-40B4-BE49-F238E27FC236}">
                <a16:creationId xmlns:a16="http://schemas.microsoft.com/office/drawing/2014/main" id="{55316E21-084F-469E-9401-A53BE4F584E7}"/>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4" name="Straight Connector 23">
            <a:extLst>
              <a:ext uri="{FF2B5EF4-FFF2-40B4-BE49-F238E27FC236}">
                <a16:creationId xmlns:a16="http://schemas.microsoft.com/office/drawing/2014/main" id="{9D6AD700-B6C6-40BA-BC86-6F53FB345F1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Title Placeholder 1">
            <a:extLst>
              <a:ext uri="{FF2B5EF4-FFF2-40B4-BE49-F238E27FC236}">
                <a16:creationId xmlns:a16="http://schemas.microsoft.com/office/drawing/2014/main" id="{DAF3B4D4-8D38-4200-BF61-849CE8AFEFC5}"/>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88523134"/>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lnSpc>
          <a:spcPts val="4320"/>
        </a:lnSpc>
        <a:spcBef>
          <a:spcPct val="0"/>
        </a:spcBef>
        <a:buNone/>
        <a:defRPr sz="3733" kern="1200" spc="133" baseline="0">
          <a:solidFill>
            <a:schemeClr val="accent1"/>
          </a:solidFill>
          <a:latin typeface="+mj-lt"/>
          <a:ea typeface="+mj-ea"/>
          <a:cs typeface="+mj-cs"/>
        </a:defRPr>
      </a:lvl1pPr>
    </p:titleStyle>
    <p:bodyStyle>
      <a:lvl1pPr marL="243834" indent="-243834" algn="l" defTabSz="1219170" rtl="0" eaLnBrk="1" latinLnBrk="0" hangingPunct="1">
        <a:spcBef>
          <a:spcPct val="20000"/>
        </a:spcBef>
        <a:buFont typeface="RazerF5" pitchFamily="34" charset="0"/>
        <a:buChar char="•"/>
        <a:defRPr sz="2400" kern="1200">
          <a:solidFill>
            <a:schemeClr val="bg1"/>
          </a:solidFill>
          <a:latin typeface="+mn-lt"/>
          <a:ea typeface="+mn-ea"/>
          <a:cs typeface="+mn-cs"/>
        </a:defRPr>
      </a:lvl1pPr>
      <a:lvl2pPr marL="609585"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2pPr>
      <a:lvl3pPr marL="1097253"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3pPr>
      <a:lvl4pPr marL="1584920"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4pPr>
      <a:lvl5pPr marL="2316422"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5pPr>
      <a:lvl6pPr marL="335271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4" pos="432">
          <p15:clr>
            <a:srgbClr val="5ACBF0"/>
          </p15:clr>
        </p15:guide>
        <p15:guide id="6" orient="horz" pos="420">
          <p15:clr>
            <a:srgbClr val="5ACBF0"/>
          </p15:clr>
        </p15:guide>
        <p15:guide id="7" pos="5328">
          <p15:clr>
            <a:srgbClr val="5ACBF0"/>
          </p15:clr>
        </p15:guide>
        <p15:guide id="8" orient="horz" pos="282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0.sv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30-65AA-4BFE-ABD7-F19B8ACED1FB}"/>
              </a:ext>
            </a:extLst>
          </p:cNvPr>
          <p:cNvSpPr>
            <a:spLocks noGrp="1"/>
          </p:cNvSpPr>
          <p:nvPr>
            <p:ph type="title"/>
          </p:nvPr>
        </p:nvSpPr>
        <p:spPr/>
        <p:txBody>
          <a:bodyPr/>
          <a:lstStyle/>
          <a:p>
            <a:r>
              <a:rPr lang="en-US" dirty="0"/>
              <a:t>Project </a:t>
            </a:r>
            <a:r>
              <a:rPr lang="en-US" dirty="0" err="1"/>
              <a:t>dentrite</a:t>
            </a:r>
            <a:endParaRPr lang="en-US" dirty="0"/>
          </a:p>
        </p:txBody>
      </p:sp>
      <p:sp>
        <p:nvSpPr>
          <p:cNvPr id="3" name="Text Placeholder 2">
            <a:extLst>
              <a:ext uri="{FF2B5EF4-FFF2-40B4-BE49-F238E27FC236}">
                <a16:creationId xmlns:a16="http://schemas.microsoft.com/office/drawing/2014/main" id="{68C5A15C-AF22-4B15-A699-B1456807E1AF}"/>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9529146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A2830CB-6882-283B-6985-EFB2124B00D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3495FF-D5AC-C054-CC93-357E7485DEA1}"/>
              </a:ext>
            </a:extLst>
          </p:cNvPr>
          <p:cNvSpPr>
            <a:spLocks noGrp="1"/>
          </p:cNvSpPr>
          <p:nvPr>
            <p:ph type="title"/>
          </p:nvPr>
        </p:nvSpPr>
        <p:spPr/>
        <p:txBody>
          <a:bodyPr/>
          <a:lstStyle/>
          <a:p>
            <a:r>
              <a:rPr lang="en-US" dirty="0"/>
              <a:t>Technology used (w/o xfer learning) </a:t>
            </a:r>
          </a:p>
        </p:txBody>
      </p:sp>
      <p:sp>
        <p:nvSpPr>
          <p:cNvPr id="10" name="Content Placeholder 9">
            <a:extLst>
              <a:ext uri="{FF2B5EF4-FFF2-40B4-BE49-F238E27FC236}">
                <a16:creationId xmlns:a16="http://schemas.microsoft.com/office/drawing/2014/main" id="{3A7E75FD-15D1-1ECC-B3B7-5E40F032357D}"/>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6C4E81DC-1682-5DEE-97DC-5CC003CC88D0}"/>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6" name="Rectangle 5">
            <a:extLst>
              <a:ext uri="{FF2B5EF4-FFF2-40B4-BE49-F238E27FC236}">
                <a16:creationId xmlns:a16="http://schemas.microsoft.com/office/drawing/2014/main" id="{FC1D82EB-CD20-5897-18D5-8A27065156D8}"/>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7" name="Rectangle 6">
            <a:extLst>
              <a:ext uri="{FF2B5EF4-FFF2-40B4-BE49-F238E27FC236}">
                <a16:creationId xmlns:a16="http://schemas.microsoft.com/office/drawing/2014/main" id="{3DC64363-1509-3EBB-2BE6-F9EBDA5A1306}"/>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1" name="Straight Arrow Connector 10">
            <a:extLst>
              <a:ext uri="{FF2B5EF4-FFF2-40B4-BE49-F238E27FC236}">
                <a16:creationId xmlns:a16="http://schemas.microsoft.com/office/drawing/2014/main" id="{D0EA72E4-90AE-F6F3-DB5C-7D94C2034027}"/>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672B68-C8CF-F486-86DF-D88FE7E0E38A}"/>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975DF29-E81C-36D6-3865-3BB3F039478C}"/>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FF291A06-B72D-5382-14FC-CDDB97A91644}"/>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462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E54F-C689-D566-C635-6D96368D8E54}"/>
              </a:ext>
            </a:extLst>
          </p:cNvPr>
          <p:cNvSpPr>
            <a:spLocks noGrp="1"/>
          </p:cNvSpPr>
          <p:nvPr>
            <p:ph type="title"/>
          </p:nvPr>
        </p:nvSpPr>
        <p:spPr/>
        <p:txBody>
          <a:bodyPr/>
          <a:lstStyle/>
          <a:p>
            <a:r>
              <a:rPr lang="en-US" dirty="0"/>
              <a:t>What is </a:t>
            </a:r>
            <a:r>
              <a:rPr lang="en-US" dirty="0" err="1"/>
              <a:t>cnn</a:t>
            </a:r>
            <a:r>
              <a:rPr lang="en-US" dirty="0"/>
              <a:t>?</a:t>
            </a:r>
          </a:p>
        </p:txBody>
      </p:sp>
      <p:sp>
        <p:nvSpPr>
          <p:cNvPr id="3" name="Content Placeholder 2">
            <a:extLst>
              <a:ext uri="{FF2B5EF4-FFF2-40B4-BE49-F238E27FC236}">
                <a16:creationId xmlns:a16="http://schemas.microsoft.com/office/drawing/2014/main" id="{C715E2A8-800E-844D-714F-8CF49EF934B5}"/>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29891339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DDC4-9BB3-7B29-FF1E-CCC70F61EA37}"/>
              </a:ext>
            </a:extLst>
          </p:cNvPr>
          <p:cNvSpPr>
            <a:spLocks noGrp="1"/>
          </p:cNvSpPr>
          <p:nvPr>
            <p:ph type="title"/>
          </p:nvPr>
        </p:nvSpPr>
        <p:spPr/>
        <p:txBody>
          <a:bodyPr/>
          <a:lstStyle/>
          <a:p>
            <a:r>
              <a:rPr lang="en-US" dirty="0"/>
              <a:t>Steps involving </a:t>
            </a:r>
            <a:r>
              <a:rPr lang="en-US" dirty="0" err="1"/>
              <a:t>cnn</a:t>
            </a:r>
            <a:endParaRPr lang="en-US" dirty="0"/>
          </a:p>
        </p:txBody>
      </p:sp>
      <p:sp>
        <p:nvSpPr>
          <p:cNvPr id="3" name="Content Placeholder 2">
            <a:extLst>
              <a:ext uri="{FF2B5EF4-FFF2-40B4-BE49-F238E27FC236}">
                <a16:creationId xmlns:a16="http://schemas.microsoft.com/office/drawing/2014/main" id="{00B044B2-E61F-CB1D-90F1-3B1A2AE1DFE0}"/>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14134257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6FB3-4BEB-2204-5DAE-2EF1AEF5A52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DB31587-02D4-3CE4-54F6-CD332F9FE408}"/>
              </a:ext>
            </a:extLst>
          </p:cNvPr>
          <p:cNvSpPr>
            <a:spLocks noGrp="1"/>
          </p:cNvSpPr>
          <p:nvPr>
            <p:ph type="title"/>
          </p:nvPr>
        </p:nvSpPr>
        <p:spPr/>
        <p:txBody>
          <a:bodyPr/>
          <a:lstStyle/>
          <a:p>
            <a:r>
              <a:rPr lang="en-US" dirty="0" err="1"/>
              <a:t>Cnn</a:t>
            </a:r>
            <a:r>
              <a:rPr lang="en-US" dirty="0"/>
              <a:t> model architecture</a:t>
            </a:r>
          </a:p>
        </p:txBody>
      </p:sp>
      <p:sp>
        <p:nvSpPr>
          <p:cNvPr id="4" name="TextBox 3">
            <a:extLst>
              <a:ext uri="{FF2B5EF4-FFF2-40B4-BE49-F238E27FC236}">
                <a16:creationId xmlns:a16="http://schemas.microsoft.com/office/drawing/2014/main" id="{04574F6C-A172-6DD1-BDA8-04275D6B75E5}"/>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0213FDA5-093C-0439-B79D-A3AB173ABEF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F325165A-3953-9F06-72F0-AB63595C66EF}"/>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Conv2D</a:t>
            </a:r>
          </a:p>
          <a:p>
            <a:pPr>
              <a:lnSpc>
                <a:spcPct val="150000"/>
              </a:lnSpc>
            </a:pPr>
            <a:r>
              <a:rPr lang="en-US" sz="1400" dirty="0"/>
              <a:t>Core building block of CNN</a:t>
            </a:r>
          </a:p>
          <a:p>
            <a:pPr>
              <a:lnSpc>
                <a:spcPct val="150000"/>
              </a:lnSpc>
            </a:pPr>
            <a:r>
              <a:rPr lang="en-US" sz="1400" dirty="0"/>
              <a:t>Extracts special features of images (textures, edges, shapes)</a:t>
            </a:r>
          </a:p>
          <a:p>
            <a:pPr>
              <a:lnSpc>
                <a:spcPct val="150000"/>
              </a:lnSpc>
            </a:pPr>
            <a:r>
              <a:rPr lang="en-US" sz="1400" dirty="0"/>
              <a:t>Filter moves across image and detect patterns</a:t>
            </a:r>
          </a:p>
          <a:p>
            <a:pPr>
              <a:lnSpc>
                <a:spcPct val="150000"/>
              </a:lnSpc>
            </a:pPr>
            <a:r>
              <a:rPr lang="en-US" sz="1400" dirty="0"/>
              <a:t>Generates a </a:t>
            </a:r>
            <a:r>
              <a:rPr lang="en-US" sz="1400" b="1" dirty="0"/>
              <a:t>Feature Map</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028" name="Picture 4" descr="What are Convolutional Neural Networks? | IBM">
            <a:extLst>
              <a:ext uri="{FF2B5EF4-FFF2-40B4-BE49-F238E27FC236}">
                <a16:creationId xmlns:a16="http://schemas.microsoft.com/office/drawing/2014/main" id="{C828E359-DD03-AE11-B2E1-EA86E81E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94" y="136642"/>
            <a:ext cx="3785297" cy="21326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E19277E-7FBC-0ED1-BF06-F5C986347B19}"/>
              </a:ext>
            </a:extLst>
          </p:cNvPr>
          <p:cNvSpPr/>
          <p:nvPr/>
        </p:nvSpPr>
        <p:spPr>
          <a:xfrm>
            <a:off x="1561514" y="477519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824D7ADF-34F1-8C61-8728-6AFDBA9AAC27}"/>
              </a:ext>
            </a:extLst>
          </p:cNvPr>
          <p:cNvSpPr/>
          <p:nvPr/>
        </p:nvSpPr>
        <p:spPr>
          <a:xfrm>
            <a:off x="4119657"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CAE45FFF-7FDC-52AD-78E4-7D9A90291395}"/>
              </a:ext>
            </a:extLst>
          </p:cNvPr>
          <p:cNvSpPr/>
          <p:nvPr/>
        </p:nvSpPr>
        <p:spPr>
          <a:xfrm>
            <a:off x="6677800"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28A17739-2DE8-E233-DBBD-B751EEEA7263}"/>
              </a:ext>
            </a:extLst>
          </p:cNvPr>
          <p:cNvCxnSpPr>
            <a:endCxn id="17" idx="1"/>
          </p:cNvCxnSpPr>
          <p:nvPr/>
        </p:nvCxnSpPr>
        <p:spPr>
          <a:xfrm>
            <a:off x="3586257"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DE2B19-D0A2-C2C5-39D0-FA46A556F0F1}"/>
              </a:ext>
            </a:extLst>
          </p:cNvPr>
          <p:cNvCxnSpPr>
            <a:cxnSpLocks/>
          </p:cNvCxnSpPr>
          <p:nvPr/>
        </p:nvCxnSpPr>
        <p:spPr>
          <a:xfrm>
            <a:off x="6111743"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E1A0C1-2BBB-544E-90D7-88CB25243EC6}"/>
              </a:ext>
            </a:extLst>
          </p:cNvPr>
          <p:cNvSpPr/>
          <p:nvPr/>
        </p:nvSpPr>
        <p:spPr>
          <a:xfrm>
            <a:off x="9268600" y="474345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22" name="Straight Arrow Connector 21">
            <a:extLst>
              <a:ext uri="{FF2B5EF4-FFF2-40B4-BE49-F238E27FC236}">
                <a16:creationId xmlns:a16="http://schemas.microsoft.com/office/drawing/2014/main" id="{1CAEEFBD-D23D-A2D6-E51E-1B94705A3242}"/>
              </a:ext>
            </a:extLst>
          </p:cNvPr>
          <p:cNvCxnSpPr>
            <a:cxnSpLocks/>
          </p:cNvCxnSpPr>
          <p:nvPr/>
        </p:nvCxnSpPr>
        <p:spPr>
          <a:xfrm>
            <a:off x="8702543" y="518977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015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0F23C-47E7-EF58-5A93-79FA233B59F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939085D-9648-D417-ED57-029D06722728}"/>
              </a:ext>
            </a:extLst>
          </p:cNvPr>
          <p:cNvSpPr>
            <a:spLocks noGrp="1"/>
          </p:cNvSpPr>
          <p:nvPr>
            <p:ph type="title"/>
          </p:nvPr>
        </p:nvSpPr>
        <p:spPr/>
        <p:txBody>
          <a:bodyPr/>
          <a:lstStyle/>
          <a:p>
            <a:r>
              <a:rPr lang="en-US" dirty="0" err="1"/>
              <a:t>Cnn</a:t>
            </a:r>
            <a:r>
              <a:rPr lang="en-US" dirty="0"/>
              <a:t> model architecture</a:t>
            </a:r>
          </a:p>
        </p:txBody>
      </p:sp>
      <p:sp>
        <p:nvSpPr>
          <p:cNvPr id="4" name="TextBox 3">
            <a:extLst>
              <a:ext uri="{FF2B5EF4-FFF2-40B4-BE49-F238E27FC236}">
                <a16:creationId xmlns:a16="http://schemas.microsoft.com/office/drawing/2014/main" id="{CAC1CD64-BC6A-614E-B988-58BCAA625A2E}"/>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38EC47FA-0437-25EB-D535-C94D1783FE3B}"/>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80F88BB7-A19A-5FC9-7396-F7CF9BB88DB5}"/>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MaxPooling2D</a:t>
            </a:r>
          </a:p>
          <a:p>
            <a:pPr>
              <a:lnSpc>
                <a:spcPct val="150000"/>
              </a:lnSpc>
            </a:pPr>
            <a:r>
              <a:rPr lang="en-US" sz="1400" dirty="0"/>
              <a:t>Down samples feature map while retaining important information</a:t>
            </a:r>
          </a:p>
          <a:p>
            <a:pPr>
              <a:lnSpc>
                <a:spcPct val="150000"/>
              </a:lnSpc>
            </a:pPr>
            <a:r>
              <a:rPr lang="en-US" sz="1400" dirty="0"/>
              <a:t>Applies max() of each region in Feature Map</a:t>
            </a:r>
          </a:p>
          <a:p>
            <a:pPr>
              <a:lnSpc>
                <a:spcPct val="150000"/>
              </a:lnSpc>
            </a:pPr>
            <a:r>
              <a:rPr lang="en-US" sz="1400" dirty="0"/>
              <a:t>E.g., if feature map is 4x4, it will be reduced to 2x2</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2050" name="Picture 2" descr="10: Pooling layer. The pooling layer performs a downsampling operation... |  Download Scientific Diagram">
            <a:extLst>
              <a:ext uri="{FF2B5EF4-FFF2-40B4-BE49-F238E27FC236}">
                <a16:creationId xmlns:a16="http://schemas.microsoft.com/office/drawing/2014/main" id="{7CC06334-3309-598A-B98C-8DCC3499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010" y="3087370"/>
            <a:ext cx="3648650" cy="16054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2D5D94-7AA6-B634-DE0E-62F074303F3A}"/>
              </a:ext>
            </a:extLst>
          </p:cNvPr>
          <p:cNvSpPr/>
          <p:nvPr/>
        </p:nvSpPr>
        <p:spPr>
          <a:xfrm>
            <a:off x="1160992" y="534030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32462EDC-EA82-0ACA-2496-39240A050DF0}"/>
              </a:ext>
            </a:extLst>
          </p:cNvPr>
          <p:cNvSpPr/>
          <p:nvPr/>
        </p:nvSpPr>
        <p:spPr>
          <a:xfrm>
            <a:off x="3719135" y="534030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66C351DA-C647-1A48-7913-C4E7A5764F05}"/>
              </a:ext>
            </a:extLst>
          </p:cNvPr>
          <p:cNvSpPr/>
          <p:nvPr/>
        </p:nvSpPr>
        <p:spPr>
          <a:xfrm>
            <a:off x="6277278" y="534030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4F884806-45B5-08F1-8F2F-4A25806A6604}"/>
              </a:ext>
            </a:extLst>
          </p:cNvPr>
          <p:cNvCxnSpPr>
            <a:endCxn id="3" idx="1"/>
          </p:cNvCxnSpPr>
          <p:nvPr/>
        </p:nvCxnSpPr>
        <p:spPr>
          <a:xfrm>
            <a:off x="3185735" y="578662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ED14F6-785A-15EC-7952-280255D93C33}"/>
              </a:ext>
            </a:extLst>
          </p:cNvPr>
          <p:cNvCxnSpPr>
            <a:cxnSpLocks/>
          </p:cNvCxnSpPr>
          <p:nvPr/>
        </p:nvCxnSpPr>
        <p:spPr>
          <a:xfrm>
            <a:off x="5711221" y="578662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36AAD11-9FE8-6A04-159F-F8C20A0C7778}"/>
              </a:ext>
            </a:extLst>
          </p:cNvPr>
          <p:cNvSpPr/>
          <p:nvPr/>
        </p:nvSpPr>
        <p:spPr>
          <a:xfrm>
            <a:off x="8868078" y="530856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D229E4D6-4954-F369-52F6-CCF345DD104E}"/>
              </a:ext>
            </a:extLst>
          </p:cNvPr>
          <p:cNvCxnSpPr>
            <a:cxnSpLocks/>
          </p:cNvCxnSpPr>
          <p:nvPr/>
        </p:nvCxnSpPr>
        <p:spPr>
          <a:xfrm>
            <a:off x="8302021" y="575488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012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147E-1807-089B-392A-288771C1AB8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8A5A5B-2A4F-F10E-FB49-BCB06B5FC5AB}"/>
              </a:ext>
            </a:extLst>
          </p:cNvPr>
          <p:cNvSpPr>
            <a:spLocks noGrp="1"/>
          </p:cNvSpPr>
          <p:nvPr>
            <p:ph type="title"/>
          </p:nvPr>
        </p:nvSpPr>
        <p:spPr/>
        <p:txBody>
          <a:bodyPr/>
          <a:lstStyle/>
          <a:p>
            <a:r>
              <a:rPr lang="en-US" dirty="0" err="1"/>
              <a:t>Cnn</a:t>
            </a:r>
            <a:r>
              <a:rPr lang="en-US" dirty="0"/>
              <a:t> model architecture</a:t>
            </a:r>
          </a:p>
        </p:txBody>
      </p:sp>
      <p:sp>
        <p:nvSpPr>
          <p:cNvPr id="4" name="TextBox 3">
            <a:extLst>
              <a:ext uri="{FF2B5EF4-FFF2-40B4-BE49-F238E27FC236}">
                <a16:creationId xmlns:a16="http://schemas.microsoft.com/office/drawing/2014/main" id="{1FEACEBF-223E-5141-C08F-AC505F683A0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65383A6E-D1E0-45D3-F1B1-105798FE0726}"/>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E099F911-3A13-419D-FE47-59106C296D5D}"/>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Flatten</a:t>
            </a:r>
          </a:p>
          <a:p>
            <a:pPr>
              <a:lnSpc>
                <a:spcPct val="150000"/>
              </a:lnSpc>
            </a:pPr>
            <a:r>
              <a:rPr lang="en-US" sz="1400" dirty="0"/>
              <a:t>Takes output from Convolutional and Pooling operations and flattened into 1D vector</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B0022B67-EB7C-FF5E-9907-7BBF238D26EE}"/>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60E63EF4-B215-0409-6D33-22CEF98C9835}"/>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74AD3191-4DC2-A2A5-4546-76DFEAAF6656}"/>
              </a:ext>
            </a:extLst>
          </p:cNvPr>
          <p:cNvSpPr/>
          <p:nvPr/>
        </p:nvSpPr>
        <p:spPr>
          <a:xfrm>
            <a:off x="6445683" y="491854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B05FE278-5416-5B61-6274-0A98351DBB9C}"/>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AE28DF-CF94-545C-078F-BFF4E4E63FDC}"/>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0D2D96-0611-5AFA-0979-1D59F787D54F}"/>
              </a:ext>
            </a:extLst>
          </p:cNvPr>
          <p:cNvSpPr/>
          <p:nvPr/>
        </p:nvSpPr>
        <p:spPr>
          <a:xfrm>
            <a:off x="9036483"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987B9D61-F74A-D0B2-2CFB-084DEDD98593}"/>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nvolutional Neural Networks (CNN): Step 3 - Flattening - Blogs -  SuperDataScience | Machine Learning | AI | Data Science Career | Analytics  | Success">
            <a:extLst>
              <a:ext uri="{FF2B5EF4-FFF2-40B4-BE49-F238E27FC236}">
                <a16:creationId xmlns:a16="http://schemas.microsoft.com/office/drawing/2014/main" id="{67126BC6-8650-C062-03AF-AA93D0B5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997" y="2398712"/>
            <a:ext cx="4310285"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625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A036-4C55-C7C0-84A3-D43346CB826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E38DC1C-A7BF-837D-AE82-19E83C9514DE}"/>
              </a:ext>
            </a:extLst>
          </p:cNvPr>
          <p:cNvSpPr>
            <a:spLocks noGrp="1"/>
          </p:cNvSpPr>
          <p:nvPr>
            <p:ph type="title"/>
          </p:nvPr>
        </p:nvSpPr>
        <p:spPr/>
        <p:txBody>
          <a:bodyPr/>
          <a:lstStyle/>
          <a:p>
            <a:r>
              <a:rPr lang="en-US" dirty="0" err="1"/>
              <a:t>Cnn</a:t>
            </a:r>
            <a:r>
              <a:rPr lang="en-US" dirty="0"/>
              <a:t> model architecture</a:t>
            </a:r>
          </a:p>
        </p:txBody>
      </p:sp>
      <p:sp>
        <p:nvSpPr>
          <p:cNvPr id="4" name="TextBox 3">
            <a:extLst>
              <a:ext uri="{FF2B5EF4-FFF2-40B4-BE49-F238E27FC236}">
                <a16:creationId xmlns:a16="http://schemas.microsoft.com/office/drawing/2014/main" id="{B8B4678A-A111-5449-CE0E-ABEC0AAE0A6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B04EDD39-C70C-8A7E-EEE8-C414BDCFAB7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CEB3CCCF-FB67-C6D7-E3C6-63BA1A81C046}"/>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Dense</a:t>
            </a:r>
          </a:p>
          <a:p>
            <a:pPr>
              <a:lnSpc>
                <a:spcPct val="150000"/>
              </a:lnSpc>
            </a:pPr>
            <a:r>
              <a:rPr lang="en-US" sz="1400" dirty="0"/>
              <a:t>Takes the 1D vector and perform predictions</a:t>
            </a:r>
          </a:p>
          <a:p>
            <a:pPr>
              <a:lnSpc>
                <a:spcPct val="150000"/>
              </a:lnSpc>
            </a:pPr>
            <a:endParaRPr lang="en-US" sz="1400" dirty="0"/>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99FA21A6-F9EA-0740-4BB9-544BFC2597CD}"/>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D7629FE9-7C3C-0675-190A-EC7D72EF287B}"/>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0F437D19-4145-1032-7AAE-BFC353270B38}"/>
              </a:ext>
            </a:extLst>
          </p:cNvPr>
          <p:cNvSpPr/>
          <p:nvPr/>
        </p:nvSpPr>
        <p:spPr>
          <a:xfrm>
            <a:off x="6445683"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338C4153-82BC-6BAA-4045-751D31085DC8}"/>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4F9211-A973-3323-4FA9-2D93D73967B1}"/>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BBA34F-57CC-712F-B302-ABFECA99970E}"/>
              </a:ext>
            </a:extLst>
          </p:cNvPr>
          <p:cNvSpPr/>
          <p:nvPr/>
        </p:nvSpPr>
        <p:spPr>
          <a:xfrm>
            <a:off x="9036483"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8CA822BD-DCD9-821D-CA37-0A715D1FB7A6}"/>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 quick introduction to CNN layers">
            <a:extLst>
              <a:ext uri="{FF2B5EF4-FFF2-40B4-BE49-F238E27FC236}">
                <a16:creationId xmlns:a16="http://schemas.microsoft.com/office/drawing/2014/main" id="{94392757-9701-C77F-426B-8A61F3AA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336" y="2377920"/>
            <a:ext cx="5271347" cy="17970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F055221-D585-E6BA-3C69-A087B1427A88}"/>
              </a:ext>
            </a:extLst>
          </p:cNvPr>
          <p:cNvSpPr/>
          <p:nvPr/>
        </p:nvSpPr>
        <p:spPr>
          <a:xfrm>
            <a:off x="4465154" y="2134780"/>
            <a:ext cx="2330548" cy="23791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373160687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FED7-6133-7C2C-3AB0-2EACDE1C966D}"/>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9402B064-0B48-F2C4-A897-4F64FE26E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841" y="3654577"/>
            <a:ext cx="914400" cy="914400"/>
          </a:xfrm>
          <a:prstGeom prst="rect">
            <a:avLst/>
          </a:prstGeom>
        </p:spPr>
      </p:pic>
      <p:cxnSp>
        <p:nvCxnSpPr>
          <p:cNvPr id="6" name="Straight Arrow Connector 5">
            <a:extLst>
              <a:ext uri="{FF2B5EF4-FFF2-40B4-BE49-F238E27FC236}">
                <a16:creationId xmlns:a16="http://schemas.microsoft.com/office/drawing/2014/main" id="{B5F5DA8E-4BC3-A2B4-4014-D1334660BF37}"/>
              </a:ext>
            </a:extLst>
          </p:cNvPr>
          <p:cNvCxnSpPr>
            <a:cxnSpLocks/>
          </p:cNvCxnSpPr>
          <p:nvPr/>
        </p:nvCxnSpPr>
        <p:spPr>
          <a:xfrm>
            <a:off x="2241281" y="411177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Internet Of Things outline">
            <a:extLst>
              <a:ext uri="{FF2B5EF4-FFF2-40B4-BE49-F238E27FC236}">
                <a16:creationId xmlns:a16="http://schemas.microsoft.com/office/drawing/2014/main" id="{E722D139-48BA-AFD0-01C0-C523F681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0048" y="2263061"/>
            <a:ext cx="914400" cy="914400"/>
          </a:xfrm>
          <a:prstGeom prst="rect">
            <a:avLst/>
          </a:prstGeom>
        </p:spPr>
      </p:pic>
      <p:pic>
        <p:nvPicPr>
          <p:cNvPr id="12" name="Graphic 11" descr="Artificial Intelligence outline">
            <a:extLst>
              <a:ext uri="{FF2B5EF4-FFF2-40B4-BE49-F238E27FC236}">
                <a16:creationId xmlns:a16="http://schemas.microsoft.com/office/drawing/2014/main" id="{00F55432-0F9A-1D27-6031-919AD314D1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1955" y="3518505"/>
            <a:ext cx="914400" cy="914400"/>
          </a:xfrm>
          <a:prstGeom prst="rect">
            <a:avLst/>
          </a:prstGeom>
        </p:spPr>
      </p:pic>
      <p:sp>
        <p:nvSpPr>
          <p:cNvPr id="13" name="TextBox 12">
            <a:extLst>
              <a:ext uri="{FF2B5EF4-FFF2-40B4-BE49-F238E27FC236}">
                <a16:creationId xmlns:a16="http://schemas.microsoft.com/office/drawing/2014/main" id="{FEC610F6-22AD-D301-D58C-9F9604AF1144}"/>
              </a:ext>
            </a:extLst>
          </p:cNvPr>
          <p:cNvSpPr txBox="1"/>
          <p:nvPr/>
        </p:nvSpPr>
        <p:spPr>
          <a:xfrm>
            <a:off x="5763288" y="1914944"/>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Training</a:t>
            </a:r>
          </a:p>
        </p:txBody>
      </p:sp>
      <p:sp>
        <p:nvSpPr>
          <p:cNvPr id="14" name="TextBox 13">
            <a:extLst>
              <a:ext uri="{FF2B5EF4-FFF2-40B4-BE49-F238E27FC236}">
                <a16:creationId xmlns:a16="http://schemas.microsoft.com/office/drawing/2014/main" id="{D3ADFD58-3E9A-56A4-E748-1DA9D57BEA85}"/>
              </a:ext>
            </a:extLst>
          </p:cNvPr>
          <p:cNvSpPr txBox="1"/>
          <p:nvPr/>
        </p:nvSpPr>
        <p:spPr>
          <a:xfrm>
            <a:off x="1022081" y="456897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0CE39EA7-A03B-ED80-01D2-F6CDD51BFA49}"/>
              </a:ext>
            </a:extLst>
          </p:cNvPr>
          <p:cNvSpPr txBox="1"/>
          <p:nvPr/>
        </p:nvSpPr>
        <p:spPr>
          <a:xfrm>
            <a:off x="10118435" y="4432905"/>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sp>
        <p:nvSpPr>
          <p:cNvPr id="16" name="Rectangle 15">
            <a:extLst>
              <a:ext uri="{FF2B5EF4-FFF2-40B4-BE49-F238E27FC236}">
                <a16:creationId xmlns:a16="http://schemas.microsoft.com/office/drawing/2014/main" id="{34887D20-D832-939E-DFDE-C4525EB8D991}"/>
              </a:ext>
            </a:extLst>
          </p:cNvPr>
          <p:cNvSpPr/>
          <p:nvPr/>
        </p:nvSpPr>
        <p:spPr>
          <a:xfrm>
            <a:off x="3016024" y="385006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E5BE586B-48DB-30DB-7B71-8BB528A51DC2}"/>
              </a:ext>
            </a:extLst>
          </p:cNvPr>
          <p:cNvSpPr/>
          <p:nvPr/>
        </p:nvSpPr>
        <p:spPr>
          <a:xfrm>
            <a:off x="4865236"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97150A59-1B37-C4BC-6F28-A8B87510B894}"/>
              </a:ext>
            </a:extLst>
          </p:cNvPr>
          <p:cNvSpPr/>
          <p:nvPr/>
        </p:nvSpPr>
        <p:spPr>
          <a:xfrm>
            <a:off x="6714448"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E61C92B5-622C-9E94-671E-64EEB54BE801}"/>
              </a:ext>
            </a:extLst>
          </p:cNvPr>
          <p:cNvCxnSpPr>
            <a:cxnSpLocks/>
          </p:cNvCxnSpPr>
          <p:nvPr/>
        </p:nvCxnSpPr>
        <p:spPr>
          <a:xfrm>
            <a:off x="4326413" y="409272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43A182-F015-6846-BF91-5AC1F3519DB1}"/>
              </a:ext>
            </a:extLst>
          </p:cNvPr>
          <p:cNvSpPr/>
          <p:nvPr/>
        </p:nvSpPr>
        <p:spPr>
          <a:xfrm>
            <a:off x="8425315"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39" name="Straight Arrow Connector 38">
            <a:extLst>
              <a:ext uri="{FF2B5EF4-FFF2-40B4-BE49-F238E27FC236}">
                <a16:creationId xmlns:a16="http://schemas.microsoft.com/office/drawing/2014/main" id="{DEE849D9-A267-C636-DC4C-C6ED509D9596}"/>
              </a:ext>
            </a:extLst>
          </p:cNvPr>
          <p:cNvCxnSpPr>
            <a:cxnSpLocks/>
          </p:cNvCxnSpPr>
          <p:nvPr/>
        </p:nvCxnSpPr>
        <p:spPr>
          <a:xfrm>
            <a:off x="6181087" y="411177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445091-9656-AC63-C1C1-A76472BB7DBE}"/>
              </a:ext>
            </a:extLst>
          </p:cNvPr>
          <p:cNvCxnSpPr>
            <a:cxnSpLocks/>
          </p:cNvCxnSpPr>
          <p:nvPr/>
        </p:nvCxnSpPr>
        <p:spPr>
          <a:xfrm>
            <a:off x="7940470"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D72422-CCC6-C844-2977-19355136B0FC}"/>
              </a:ext>
            </a:extLst>
          </p:cNvPr>
          <p:cNvCxnSpPr>
            <a:cxnSpLocks/>
          </p:cNvCxnSpPr>
          <p:nvPr/>
        </p:nvCxnSpPr>
        <p:spPr>
          <a:xfrm>
            <a:off x="9801018"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1AC01893-FEC9-0DBA-49CA-E5BB05E7875C}"/>
              </a:ext>
            </a:extLst>
          </p:cNvPr>
          <p:cNvSpPr/>
          <p:nvPr/>
        </p:nvSpPr>
        <p:spPr>
          <a:xfrm rot="16200000">
            <a:off x="6031371" y="177962"/>
            <a:ext cx="510712" cy="6541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98382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CA0E3-60B0-C340-DD2E-550F364B5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779-D16B-591F-9695-F903C8837F04}"/>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E38ADFA3-AC27-C90D-85CC-562DD6D03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9047" y="3065207"/>
            <a:ext cx="914400" cy="914400"/>
          </a:xfrm>
          <a:prstGeom prst="rect">
            <a:avLst/>
          </a:prstGeom>
        </p:spPr>
      </p:pic>
      <p:pic>
        <p:nvPicPr>
          <p:cNvPr id="12" name="Graphic 11" descr="Artificial Intelligence outline">
            <a:extLst>
              <a:ext uri="{FF2B5EF4-FFF2-40B4-BE49-F238E27FC236}">
                <a16:creationId xmlns:a16="http://schemas.microsoft.com/office/drawing/2014/main" id="{9D837213-5734-1AA6-BA2D-597C77B918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5087" y="3065207"/>
            <a:ext cx="914400" cy="914400"/>
          </a:xfrm>
          <a:prstGeom prst="rect">
            <a:avLst/>
          </a:prstGeom>
        </p:spPr>
      </p:pic>
      <p:sp>
        <p:nvSpPr>
          <p:cNvPr id="14" name="TextBox 13">
            <a:extLst>
              <a:ext uri="{FF2B5EF4-FFF2-40B4-BE49-F238E27FC236}">
                <a16:creationId xmlns:a16="http://schemas.microsoft.com/office/drawing/2014/main" id="{0414C21C-98E9-9693-4558-D865A25B9588}"/>
              </a:ext>
            </a:extLst>
          </p:cNvPr>
          <p:cNvSpPr txBox="1"/>
          <p:nvPr/>
        </p:nvSpPr>
        <p:spPr>
          <a:xfrm>
            <a:off x="2182287" y="394150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DCA0FBF2-4E27-1BEA-DF92-8797557244B7}"/>
              </a:ext>
            </a:extLst>
          </p:cNvPr>
          <p:cNvSpPr txBox="1"/>
          <p:nvPr/>
        </p:nvSpPr>
        <p:spPr>
          <a:xfrm>
            <a:off x="4171656" y="3961172"/>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pic>
        <p:nvPicPr>
          <p:cNvPr id="7" name="Graphic 6" descr="Close with solid fill">
            <a:extLst>
              <a:ext uri="{FF2B5EF4-FFF2-40B4-BE49-F238E27FC236}">
                <a16:creationId xmlns:a16="http://schemas.microsoft.com/office/drawing/2014/main" id="{95337599-40EE-006A-4226-D4B4F6C614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84803" y="2632587"/>
            <a:ext cx="914400" cy="914400"/>
          </a:xfrm>
          <a:prstGeom prst="rect">
            <a:avLst/>
          </a:prstGeom>
        </p:spPr>
      </p:pic>
      <p:pic>
        <p:nvPicPr>
          <p:cNvPr id="10" name="Graphic 9" descr="Checkmark with solid fill">
            <a:extLst>
              <a:ext uri="{FF2B5EF4-FFF2-40B4-BE49-F238E27FC236}">
                <a16:creationId xmlns:a16="http://schemas.microsoft.com/office/drawing/2014/main" id="{8AEBFC67-AE11-2DA6-F418-DFE90C5787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84803" y="3811844"/>
            <a:ext cx="914400" cy="914400"/>
          </a:xfrm>
          <a:prstGeom prst="rect">
            <a:avLst/>
          </a:prstGeom>
        </p:spPr>
      </p:pic>
      <p:sp>
        <p:nvSpPr>
          <p:cNvPr id="11" name="TextBox 10">
            <a:extLst>
              <a:ext uri="{FF2B5EF4-FFF2-40B4-BE49-F238E27FC236}">
                <a16:creationId xmlns:a16="http://schemas.microsoft.com/office/drawing/2014/main" id="{61C969C1-5F5E-1A36-0701-998DC29B470A}"/>
              </a:ext>
            </a:extLst>
          </p:cNvPr>
          <p:cNvSpPr txBox="1"/>
          <p:nvPr/>
        </p:nvSpPr>
        <p:spPr>
          <a:xfrm>
            <a:off x="6147276" y="3351573"/>
            <a:ext cx="993058" cy="358877"/>
          </a:xfrm>
          <a:prstGeom prst="rect">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chorCtr="0">
            <a:normAutofit/>
          </a:bodyPr>
          <a:lstStyle/>
          <a:p>
            <a:pPr algn="ctr"/>
            <a:r>
              <a:rPr lang="en-US" sz="1100" dirty="0">
                <a:solidFill>
                  <a:schemeClr val="bg2"/>
                </a:solidFill>
              </a:rPr>
              <a:t>Result</a:t>
            </a:r>
          </a:p>
        </p:txBody>
      </p:sp>
      <p:cxnSp>
        <p:nvCxnSpPr>
          <p:cNvPr id="20" name="Straight Arrow Connector 19">
            <a:extLst>
              <a:ext uri="{FF2B5EF4-FFF2-40B4-BE49-F238E27FC236}">
                <a16:creationId xmlns:a16="http://schemas.microsoft.com/office/drawing/2014/main" id="{717ECBA9-94C6-6FDC-08D1-3AC233A41B93}"/>
              </a:ext>
            </a:extLst>
          </p:cNvPr>
          <p:cNvCxnSpPr>
            <a:cxnSpLocks/>
          </p:cNvCxnSpPr>
          <p:nvPr/>
        </p:nvCxnSpPr>
        <p:spPr>
          <a:xfrm flipV="1">
            <a:off x="7168530" y="3147550"/>
            <a:ext cx="391344" cy="25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E52190-CF29-091F-8877-E0B91D0CEFF5}"/>
              </a:ext>
            </a:extLst>
          </p:cNvPr>
          <p:cNvCxnSpPr>
            <a:cxnSpLocks/>
          </p:cNvCxnSpPr>
          <p:nvPr/>
        </p:nvCxnSpPr>
        <p:spPr>
          <a:xfrm>
            <a:off x="7173365" y="3653301"/>
            <a:ext cx="391344" cy="26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8471B-80CF-EA72-E161-067D8367BB74}"/>
              </a:ext>
            </a:extLst>
          </p:cNvPr>
          <p:cNvSpPr txBox="1"/>
          <p:nvPr/>
        </p:nvSpPr>
        <p:spPr>
          <a:xfrm>
            <a:off x="8550936" y="2934930"/>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Faulty</a:t>
            </a:r>
          </a:p>
        </p:txBody>
      </p:sp>
      <p:sp>
        <p:nvSpPr>
          <p:cNvPr id="29" name="TextBox 28">
            <a:extLst>
              <a:ext uri="{FF2B5EF4-FFF2-40B4-BE49-F238E27FC236}">
                <a16:creationId xmlns:a16="http://schemas.microsoft.com/office/drawing/2014/main" id="{A55E405F-4328-C130-9313-A04B04DB1857}"/>
              </a:ext>
            </a:extLst>
          </p:cNvPr>
          <p:cNvSpPr txBox="1"/>
          <p:nvPr/>
        </p:nvSpPr>
        <p:spPr>
          <a:xfrm>
            <a:off x="8585385" y="4070555"/>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Working</a:t>
            </a:r>
          </a:p>
        </p:txBody>
      </p:sp>
      <p:sp>
        <p:nvSpPr>
          <p:cNvPr id="4" name="Arrow: Right 3">
            <a:extLst>
              <a:ext uri="{FF2B5EF4-FFF2-40B4-BE49-F238E27FC236}">
                <a16:creationId xmlns:a16="http://schemas.microsoft.com/office/drawing/2014/main" id="{BD4C742C-5C3C-4637-F1ED-31BF6402F245}"/>
              </a:ext>
            </a:extLst>
          </p:cNvPr>
          <p:cNvSpPr/>
          <p:nvPr/>
        </p:nvSpPr>
        <p:spPr>
          <a:xfrm>
            <a:off x="3397851" y="3400730"/>
            <a:ext cx="703385" cy="381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8" name="Arrow: Right 7">
            <a:extLst>
              <a:ext uri="{FF2B5EF4-FFF2-40B4-BE49-F238E27FC236}">
                <a16:creationId xmlns:a16="http://schemas.microsoft.com/office/drawing/2014/main" id="{920626BD-A2AE-1EBA-F05B-02ACFBBD44B5}"/>
              </a:ext>
            </a:extLst>
          </p:cNvPr>
          <p:cNvSpPr/>
          <p:nvPr/>
        </p:nvSpPr>
        <p:spPr>
          <a:xfrm>
            <a:off x="5287070" y="3430844"/>
            <a:ext cx="703385" cy="381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23560716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AB7F6-44E6-906A-270F-5E2AAB13B3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8E6205-F0AC-71A3-2B15-AD61316B36F8}"/>
              </a:ext>
            </a:extLst>
          </p:cNvPr>
          <p:cNvSpPr>
            <a:spLocks noGrp="1"/>
          </p:cNvSpPr>
          <p:nvPr>
            <p:ph type="ctrTitle"/>
          </p:nvPr>
        </p:nvSpPr>
        <p:spPr/>
        <p:txBody>
          <a:bodyPr/>
          <a:lstStyle/>
          <a:p>
            <a:r>
              <a:rPr lang="en-US" sz="4267" dirty="0"/>
              <a:t>demo</a:t>
            </a:r>
          </a:p>
        </p:txBody>
      </p:sp>
    </p:spTree>
    <p:extLst>
      <p:ext uri="{BB962C8B-B14F-4D97-AF65-F5344CB8AC3E}">
        <p14:creationId xmlns:p14="http://schemas.microsoft.com/office/powerpoint/2010/main" val="4628535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6FA3-3B30-B1E0-81B4-28E40046B1D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2745A58-16E0-787D-A50D-4120E6A0F648}"/>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B2F9472D-105D-430B-CAA4-1D2E6E6901A6}"/>
              </a:ext>
            </a:extLst>
          </p:cNvPr>
          <p:cNvSpPr>
            <a:spLocks noGrp="1"/>
          </p:cNvSpPr>
          <p:nvPr>
            <p:ph idx="10"/>
          </p:nvPr>
        </p:nvSpPr>
        <p:spPr>
          <a:xfrm>
            <a:off x="914400" y="2197100"/>
            <a:ext cx="10363200" cy="1701800"/>
          </a:xfrm>
        </p:spPr>
        <p:txBody>
          <a:bodyPr>
            <a:normAutofit lnSpcReduction="10000"/>
          </a:bodyPr>
          <a:lstStyle/>
          <a:p>
            <a:pPr marL="0" indent="0" algn="ctr">
              <a:lnSpc>
                <a:spcPct val="150000"/>
              </a:lnSpc>
              <a:buNone/>
            </a:pPr>
            <a:endParaRPr lang="en-US" sz="2400" dirty="0"/>
          </a:p>
          <a:p>
            <a:pPr marL="0" indent="0" algn="ctr">
              <a:lnSpc>
                <a:spcPct val="150000"/>
              </a:lnSpc>
              <a:buNone/>
            </a:pPr>
            <a:r>
              <a:rPr lang="en-US" sz="2400" dirty="0"/>
              <a:t>Create tool to validate if </a:t>
            </a:r>
            <a:r>
              <a:rPr lang="en-US" sz="2400" u="sng" dirty="0"/>
              <a:t>Razer</a:t>
            </a:r>
            <a:r>
              <a:rPr lang="en-US" sz="2400" dirty="0"/>
              <a:t> keyboard is </a:t>
            </a:r>
            <a:r>
              <a:rPr lang="en-US" sz="2400" b="1" i="1" dirty="0"/>
              <a:t>working</a:t>
            </a:r>
            <a:r>
              <a:rPr lang="en-US" sz="2400" dirty="0"/>
              <a:t> or </a:t>
            </a:r>
            <a:r>
              <a:rPr lang="en-US" sz="2400" b="1" i="1" dirty="0"/>
              <a:t>not working</a:t>
            </a:r>
            <a:r>
              <a:rPr lang="en-US" sz="2400" i="1" dirty="0"/>
              <a:t>. </a:t>
            </a:r>
          </a:p>
          <a:p>
            <a:pPr marL="0" indent="0" algn="ctr">
              <a:lnSpc>
                <a:spcPct val="150000"/>
              </a:lnSpc>
              <a:buNone/>
            </a:pPr>
            <a:r>
              <a:rPr lang="en-US" sz="2400" i="1" dirty="0"/>
              <a:t>Integrate CNN model into automation system.</a:t>
            </a:r>
            <a:endParaRPr lang="en-US" sz="2400" dirty="0"/>
          </a:p>
        </p:txBody>
      </p:sp>
    </p:spTree>
    <p:extLst>
      <p:ext uri="{BB962C8B-B14F-4D97-AF65-F5344CB8AC3E}">
        <p14:creationId xmlns:p14="http://schemas.microsoft.com/office/powerpoint/2010/main" val="15159506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DAB7-B35B-6609-6638-9BA7F27F6A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AC130-6134-A8B4-90B6-3B47E367E3C0}"/>
              </a:ext>
            </a:extLst>
          </p:cNvPr>
          <p:cNvSpPr>
            <a:spLocks noGrp="1"/>
          </p:cNvSpPr>
          <p:nvPr>
            <p:ph type="ctrTitle"/>
          </p:nvPr>
        </p:nvSpPr>
        <p:spPr/>
        <p:txBody>
          <a:bodyPr/>
          <a:lstStyle/>
          <a:p>
            <a:r>
              <a:rPr lang="en-US" sz="4267" dirty="0"/>
              <a:t>end</a:t>
            </a:r>
          </a:p>
        </p:txBody>
      </p:sp>
    </p:spTree>
    <p:extLst>
      <p:ext uri="{BB962C8B-B14F-4D97-AF65-F5344CB8AC3E}">
        <p14:creationId xmlns:p14="http://schemas.microsoft.com/office/powerpoint/2010/main" val="40534780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5561-6C97-F50C-4D4A-F6739EFF885C}"/>
              </a:ext>
            </a:extLst>
          </p:cNvPr>
          <p:cNvSpPr>
            <a:spLocks noGrp="1"/>
          </p:cNvSpPr>
          <p:nvPr>
            <p:ph type="title"/>
          </p:nvPr>
        </p:nvSpPr>
        <p:spPr/>
        <p:txBody>
          <a:bodyPr/>
          <a:lstStyle/>
          <a:p>
            <a:r>
              <a:rPr lang="en-US" dirty="0"/>
              <a:t>Project flow</a:t>
            </a:r>
          </a:p>
        </p:txBody>
      </p:sp>
      <p:sp>
        <p:nvSpPr>
          <p:cNvPr id="3" name="Content Placeholder 2">
            <a:extLst>
              <a:ext uri="{FF2B5EF4-FFF2-40B4-BE49-F238E27FC236}">
                <a16:creationId xmlns:a16="http://schemas.microsoft.com/office/drawing/2014/main" id="{68800521-594D-263B-77ED-7E2087AAD55F}"/>
              </a:ext>
            </a:extLst>
          </p:cNvPr>
          <p:cNvSpPr>
            <a:spLocks noGrp="1"/>
          </p:cNvSpPr>
          <p:nvPr>
            <p:ph idx="10"/>
          </p:nvPr>
        </p:nvSpPr>
        <p:spPr/>
        <p:txBody>
          <a:bodyPr>
            <a:normAutofit/>
          </a:bodyPr>
          <a:lstStyle/>
          <a:p>
            <a:pPr marL="342900" indent="-342900">
              <a:buFont typeface="+mj-lt"/>
              <a:buAutoNum type="arabicPeriod"/>
            </a:pPr>
            <a:r>
              <a:rPr lang="en-US" sz="2000" dirty="0"/>
              <a:t>Build CNN Model</a:t>
            </a:r>
          </a:p>
          <a:p>
            <a:pPr marL="342900" indent="-342900">
              <a:buFont typeface="+mj-lt"/>
              <a:buAutoNum type="arabicPeriod"/>
            </a:pPr>
            <a:r>
              <a:rPr lang="en-US" sz="2000" dirty="0"/>
              <a:t>Perform Automated Clicks + Take Snapshot + Prediction</a:t>
            </a:r>
          </a:p>
          <a:p>
            <a:pPr marL="342900" indent="-342900">
              <a:buFont typeface="+mj-lt"/>
              <a:buAutoNum type="arabicPeriod"/>
            </a:pPr>
            <a:endParaRPr lang="en-US" sz="2000" dirty="0"/>
          </a:p>
        </p:txBody>
      </p:sp>
    </p:spTree>
    <p:extLst>
      <p:ext uri="{BB962C8B-B14F-4D97-AF65-F5344CB8AC3E}">
        <p14:creationId xmlns:p14="http://schemas.microsoft.com/office/powerpoint/2010/main" val="27151800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230457-1A4D-4877-B032-D2814A22CA8A}"/>
              </a:ext>
            </a:extLst>
          </p:cNvPr>
          <p:cNvSpPr>
            <a:spLocks noGrp="1"/>
          </p:cNvSpPr>
          <p:nvPr>
            <p:ph type="title"/>
          </p:nvPr>
        </p:nvSpPr>
        <p:spPr/>
        <p:txBody>
          <a:bodyPr/>
          <a:lstStyle/>
          <a:p>
            <a:r>
              <a:rPr lang="en-US" dirty="0"/>
              <a:t>Problem solution</a:t>
            </a:r>
          </a:p>
        </p:txBody>
      </p:sp>
      <p:sp>
        <p:nvSpPr>
          <p:cNvPr id="10" name="Content Placeholder 9">
            <a:extLst>
              <a:ext uri="{FF2B5EF4-FFF2-40B4-BE49-F238E27FC236}">
                <a16:creationId xmlns:a16="http://schemas.microsoft.com/office/drawing/2014/main" id="{69771654-1308-48B5-8286-9C217B167A16}"/>
              </a:ext>
            </a:extLst>
          </p:cNvPr>
          <p:cNvSpPr>
            <a:spLocks noGrp="1"/>
          </p:cNvSpPr>
          <p:nvPr>
            <p:ph idx="10"/>
          </p:nvPr>
        </p:nvSpPr>
        <p:spPr/>
        <p:txBody>
          <a:bodyPr>
            <a:normAutofit/>
          </a:bodyPr>
          <a:lstStyle/>
          <a:p>
            <a:pPr>
              <a:lnSpc>
                <a:spcPct val="150000"/>
              </a:lnSpc>
            </a:pPr>
            <a:r>
              <a:rPr lang="en-US" sz="2400" dirty="0"/>
              <a:t>Train a model to classify images of keyboard</a:t>
            </a:r>
          </a:p>
          <a:p>
            <a:pPr>
              <a:lnSpc>
                <a:spcPct val="150000"/>
              </a:lnSpc>
            </a:pPr>
            <a:r>
              <a:rPr lang="en-US" sz="2400" dirty="0"/>
              <a:t>Categorize working keyboards against faulty keyboards</a:t>
            </a:r>
          </a:p>
          <a:p>
            <a:pPr>
              <a:lnSpc>
                <a:spcPct val="150000"/>
              </a:lnSpc>
            </a:pPr>
            <a:endParaRPr lang="en-US" sz="2400" dirty="0"/>
          </a:p>
        </p:txBody>
      </p:sp>
    </p:spTree>
    <p:extLst>
      <p:ext uri="{BB962C8B-B14F-4D97-AF65-F5344CB8AC3E}">
        <p14:creationId xmlns:p14="http://schemas.microsoft.com/office/powerpoint/2010/main" val="1890591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84DC-3E16-F276-4EA9-AC6913EE1FC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1C3D6A-9BEF-6F16-365B-16F061086090}"/>
              </a:ext>
            </a:extLst>
          </p:cNvPr>
          <p:cNvSpPr>
            <a:spLocks noGrp="1"/>
          </p:cNvSpPr>
          <p:nvPr>
            <p:ph type="title"/>
          </p:nvPr>
        </p:nvSpPr>
        <p:spPr/>
        <p:txBody>
          <a:bodyPr/>
          <a:lstStyle/>
          <a:p>
            <a:r>
              <a:rPr lang="en-US" dirty="0"/>
              <a:t>What is image classification?</a:t>
            </a:r>
          </a:p>
        </p:txBody>
      </p:sp>
      <p:sp>
        <p:nvSpPr>
          <p:cNvPr id="10" name="Content Placeholder 9">
            <a:extLst>
              <a:ext uri="{FF2B5EF4-FFF2-40B4-BE49-F238E27FC236}">
                <a16:creationId xmlns:a16="http://schemas.microsoft.com/office/drawing/2014/main" id="{D94BD5EE-6230-CE2D-7C69-8297284922D9}"/>
              </a:ext>
            </a:extLst>
          </p:cNvPr>
          <p:cNvSpPr>
            <a:spLocks noGrp="1"/>
          </p:cNvSpPr>
          <p:nvPr>
            <p:ph idx="10"/>
          </p:nvPr>
        </p:nvSpPr>
        <p:spPr/>
        <p:txBody>
          <a:bodyPr>
            <a:normAutofit/>
          </a:bodyPr>
          <a:lstStyle/>
          <a:p>
            <a:pPr>
              <a:lnSpc>
                <a:spcPct val="150000"/>
              </a:lnSpc>
            </a:pPr>
            <a:r>
              <a:rPr lang="en-US" sz="2400" dirty="0"/>
              <a:t>Process of labelling and organizing images</a:t>
            </a:r>
          </a:p>
          <a:p>
            <a:pPr>
              <a:lnSpc>
                <a:spcPct val="150000"/>
              </a:lnSpc>
            </a:pPr>
            <a:r>
              <a:rPr lang="en-US" sz="2400" dirty="0"/>
              <a:t>Labels are assigned based on the images’ features</a:t>
            </a:r>
          </a:p>
          <a:p>
            <a:pPr>
              <a:lnSpc>
                <a:spcPct val="150000"/>
              </a:lnSpc>
            </a:pPr>
            <a:r>
              <a:rPr lang="en-US" sz="2400" dirty="0"/>
              <a:t>Generate a faulty (0) or working (1) result</a:t>
            </a:r>
          </a:p>
        </p:txBody>
      </p:sp>
    </p:spTree>
    <p:extLst>
      <p:ext uri="{BB962C8B-B14F-4D97-AF65-F5344CB8AC3E}">
        <p14:creationId xmlns:p14="http://schemas.microsoft.com/office/powerpoint/2010/main" val="11875214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1809-47CC-3755-49AD-4ECF84C5898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53CE-A012-6188-DA03-08E836FE38FB}"/>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EF6264D4-0DBB-A495-F6EB-475BA3198285}"/>
              </a:ext>
            </a:extLst>
          </p:cNvPr>
          <p:cNvSpPr>
            <a:spLocks noGrp="1"/>
          </p:cNvSpPr>
          <p:nvPr>
            <p:ph idx="10"/>
          </p:nvPr>
        </p:nvSpPr>
        <p:spPr/>
        <p:txBody>
          <a:bodyPr>
            <a:normAutofit/>
          </a:bodyPr>
          <a:lstStyle/>
          <a:p>
            <a:pPr>
              <a:lnSpc>
                <a:spcPct val="150000"/>
              </a:lnSpc>
            </a:pPr>
            <a:r>
              <a:rPr lang="en-US" sz="2400" dirty="0"/>
              <a:t>Data Balancing </a:t>
            </a:r>
          </a:p>
          <a:p>
            <a:pPr>
              <a:lnSpc>
                <a:spcPct val="150000"/>
              </a:lnSpc>
            </a:pPr>
            <a:endParaRPr lang="en-US" sz="2400" dirty="0"/>
          </a:p>
          <a:p>
            <a:pPr>
              <a:lnSpc>
                <a:spcPct val="150000"/>
              </a:lnSpc>
            </a:pPr>
            <a:r>
              <a:rPr lang="en-US" sz="2400" dirty="0"/>
              <a:t>Convolutional Neural Networks (CNNs)</a:t>
            </a:r>
          </a:p>
          <a:p>
            <a:pPr>
              <a:lnSpc>
                <a:spcPct val="150000"/>
              </a:lnSpc>
            </a:pPr>
            <a:r>
              <a:rPr lang="en-US" sz="2400" dirty="0"/>
              <a:t>Transfer Learning </a:t>
            </a:r>
          </a:p>
          <a:p>
            <a:pPr>
              <a:lnSpc>
                <a:spcPct val="150000"/>
              </a:lnSpc>
            </a:pPr>
            <a:endParaRPr lang="en-US" sz="2400" dirty="0"/>
          </a:p>
          <a:p>
            <a:pPr>
              <a:lnSpc>
                <a:spcPct val="150000"/>
              </a:lnSpc>
            </a:pPr>
            <a:endParaRPr lang="en-US" sz="2400" dirty="0"/>
          </a:p>
        </p:txBody>
      </p:sp>
      <p:pic>
        <p:nvPicPr>
          <p:cNvPr id="3" name="Picture 2">
            <a:extLst>
              <a:ext uri="{FF2B5EF4-FFF2-40B4-BE49-F238E27FC236}">
                <a16:creationId xmlns:a16="http://schemas.microsoft.com/office/drawing/2014/main" id="{DD3E5EC3-73B2-B2E5-9587-3E2804365D13}"/>
              </a:ext>
            </a:extLst>
          </p:cNvPr>
          <p:cNvPicPr>
            <a:picLocks noChangeAspect="1"/>
          </p:cNvPicPr>
          <p:nvPr/>
        </p:nvPicPr>
        <p:blipFill>
          <a:blip r:embed="rId3"/>
          <a:stretch>
            <a:fillRect/>
          </a:stretch>
        </p:blipFill>
        <p:spPr>
          <a:xfrm>
            <a:off x="1630294" y="2158265"/>
            <a:ext cx="4031598" cy="598547"/>
          </a:xfrm>
          <a:prstGeom prst="rect">
            <a:avLst/>
          </a:prstGeom>
        </p:spPr>
      </p:pic>
    </p:spTree>
    <p:extLst>
      <p:ext uri="{BB962C8B-B14F-4D97-AF65-F5344CB8AC3E}">
        <p14:creationId xmlns:p14="http://schemas.microsoft.com/office/powerpoint/2010/main" val="31180133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C99D-5259-0D0B-0FB7-6AF93C410C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696CC5E-520D-9EE5-6B1A-33B1C0BE9989}"/>
              </a:ext>
            </a:extLst>
          </p:cNvPr>
          <p:cNvSpPr>
            <a:spLocks noGrp="1"/>
          </p:cNvSpPr>
          <p:nvPr>
            <p:ph type="title"/>
          </p:nvPr>
        </p:nvSpPr>
        <p:spPr/>
        <p:txBody>
          <a:bodyPr/>
          <a:lstStyle/>
          <a:p>
            <a:r>
              <a:rPr lang="en-US" dirty="0"/>
              <a:t>Data balancing</a:t>
            </a:r>
          </a:p>
        </p:txBody>
      </p:sp>
      <p:sp>
        <p:nvSpPr>
          <p:cNvPr id="10" name="Content Placeholder 9">
            <a:extLst>
              <a:ext uri="{FF2B5EF4-FFF2-40B4-BE49-F238E27FC236}">
                <a16:creationId xmlns:a16="http://schemas.microsoft.com/office/drawing/2014/main" id="{1863F7B0-C3A0-F868-B874-C3B036318BC8}"/>
              </a:ext>
            </a:extLst>
          </p:cNvPr>
          <p:cNvSpPr>
            <a:spLocks noGrp="1"/>
          </p:cNvSpPr>
          <p:nvPr>
            <p:ph idx="10"/>
          </p:nvPr>
        </p:nvSpPr>
        <p:spPr>
          <a:xfrm>
            <a:off x="914400" y="1549432"/>
            <a:ext cx="10363200" cy="4401425"/>
          </a:xfrm>
        </p:spPr>
        <p:txBody>
          <a:bodyPr>
            <a:normAutofit/>
          </a:bodyPr>
          <a:lstStyle/>
          <a:p>
            <a:pPr>
              <a:lnSpc>
                <a:spcPct val="150000"/>
              </a:lnSpc>
            </a:pPr>
            <a:r>
              <a:rPr lang="en-US" sz="2400" dirty="0"/>
              <a:t>‘</a:t>
            </a:r>
            <a:r>
              <a:rPr lang="en-US" sz="2400" i="1" dirty="0"/>
              <a:t>working’ </a:t>
            </a:r>
            <a:r>
              <a:rPr lang="en-US" sz="2400" dirty="0"/>
              <a:t>keyboard </a:t>
            </a:r>
            <a:r>
              <a:rPr lang="en-US" sz="2400" i="1" dirty="0"/>
              <a:t>images</a:t>
            </a:r>
            <a:r>
              <a:rPr lang="en-US" sz="2400" i="1" u="sng" dirty="0"/>
              <a:t> </a:t>
            </a:r>
            <a:r>
              <a:rPr lang="en-US" sz="2400" i="1" dirty="0"/>
              <a:t>has</a:t>
            </a:r>
            <a:r>
              <a:rPr lang="en-US" sz="2400" dirty="0"/>
              <a:t> more images than </a:t>
            </a:r>
            <a:r>
              <a:rPr lang="en-US" sz="2400" i="1" dirty="0"/>
              <a:t>‘faulty’ keyboard images</a:t>
            </a:r>
            <a:endParaRPr lang="en-US" sz="2400" dirty="0"/>
          </a:p>
          <a:p>
            <a:pPr>
              <a:lnSpc>
                <a:spcPct val="150000"/>
              </a:lnSpc>
            </a:pPr>
            <a:r>
              <a:rPr lang="en-US" sz="2400" i="1" dirty="0" err="1"/>
              <a:t>Sklearn.utils.class_weight.Compute_class_weight</a:t>
            </a:r>
            <a:r>
              <a:rPr lang="en-US" sz="2400" i="1" dirty="0"/>
              <a:t> ()</a:t>
            </a:r>
          </a:p>
          <a:p>
            <a:pPr>
              <a:lnSpc>
                <a:spcPct val="150000"/>
              </a:lnSpc>
            </a:pPr>
            <a:r>
              <a:rPr lang="en-US" sz="2400" dirty="0"/>
              <a:t>Estimate class weights for unbalanced datasets</a:t>
            </a:r>
          </a:p>
          <a:p>
            <a:pPr>
              <a:lnSpc>
                <a:spcPct val="150000"/>
              </a:lnSpc>
            </a:pPr>
            <a:r>
              <a:rPr lang="en-US" sz="2400" dirty="0"/>
              <a:t>Ensures that less frequent class gets higher weight</a:t>
            </a:r>
          </a:p>
          <a:p>
            <a:pPr>
              <a:lnSpc>
                <a:spcPct val="150000"/>
              </a:lnSpc>
            </a:pPr>
            <a:r>
              <a:rPr lang="en-US" sz="2400" dirty="0"/>
              <a:t>Higher weight results in more importance given to that class during training</a:t>
            </a:r>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301496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35508-76D1-2952-7AAE-34DCD0BC993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408C28F-D0F1-608C-384B-3C0A6C11F921}"/>
              </a:ext>
            </a:extLst>
          </p:cNvPr>
          <p:cNvSpPr>
            <a:spLocks noGrp="1"/>
          </p:cNvSpPr>
          <p:nvPr>
            <p:ph type="title"/>
          </p:nvPr>
        </p:nvSpPr>
        <p:spPr/>
        <p:txBody>
          <a:bodyPr/>
          <a:lstStyle/>
          <a:p>
            <a:r>
              <a:rPr lang="en-US" dirty="0"/>
              <a:t>Technology used (Transfer Learning) </a:t>
            </a:r>
          </a:p>
        </p:txBody>
      </p:sp>
      <p:sp>
        <p:nvSpPr>
          <p:cNvPr id="5" name="Rectangle 4">
            <a:extLst>
              <a:ext uri="{FF2B5EF4-FFF2-40B4-BE49-F238E27FC236}">
                <a16:creationId xmlns:a16="http://schemas.microsoft.com/office/drawing/2014/main" id="{D18A1797-447A-0D30-0433-CBC20E7DB73C}"/>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GlobalAvgPool2D</a:t>
            </a:r>
          </a:p>
        </p:txBody>
      </p:sp>
      <p:sp>
        <p:nvSpPr>
          <p:cNvPr id="6" name="Rectangle 5">
            <a:extLst>
              <a:ext uri="{FF2B5EF4-FFF2-40B4-BE49-F238E27FC236}">
                <a16:creationId xmlns:a16="http://schemas.microsoft.com/office/drawing/2014/main" id="{328F6E28-59F8-D2F0-F998-F3FA317A2AE6}"/>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Dense(512)</a:t>
            </a:r>
          </a:p>
        </p:txBody>
      </p:sp>
      <p:sp>
        <p:nvSpPr>
          <p:cNvPr id="7" name="Rectangle 6">
            <a:extLst>
              <a:ext uri="{FF2B5EF4-FFF2-40B4-BE49-F238E27FC236}">
                <a16:creationId xmlns:a16="http://schemas.microsoft.com/office/drawing/2014/main" id="{CBE5124A-0413-EA07-105A-0D11FF909607}"/>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Dropout</a:t>
            </a:r>
          </a:p>
        </p:txBody>
      </p:sp>
      <p:cxnSp>
        <p:nvCxnSpPr>
          <p:cNvPr id="11" name="Straight Arrow Connector 10">
            <a:extLst>
              <a:ext uri="{FF2B5EF4-FFF2-40B4-BE49-F238E27FC236}">
                <a16:creationId xmlns:a16="http://schemas.microsoft.com/office/drawing/2014/main" id="{EB97B156-D576-92B0-29CD-A80561BCB388}"/>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7473F6-1330-45AB-6B25-A2D074FEDA47}"/>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302CB14-63DD-1252-CBDF-5E8C0795291A}"/>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CE6FE008-6889-CB06-A1D0-3615A1A6F177}"/>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857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653B-F7EF-CDEE-8EC9-59590352AE0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51BBCF-CF09-4707-28BF-58CBF4FB685C}"/>
              </a:ext>
            </a:extLst>
          </p:cNvPr>
          <p:cNvPicPr>
            <a:picLocks noGrp="1" noChangeAspect="1"/>
          </p:cNvPicPr>
          <p:nvPr>
            <p:ph idx="10"/>
          </p:nvPr>
        </p:nvPicPr>
        <p:blipFill>
          <a:blip r:embed="rId2"/>
          <a:stretch>
            <a:fillRect/>
          </a:stretch>
        </p:blipFill>
        <p:spPr>
          <a:xfrm>
            <a:off x="2983466" y="1541843"/>
            <a:ext cx="5469365" cy="4419600"/>
          </a:xfrm>
        </p:spPr>
      </p:pic>
    </p:spTree>
    <p:extLst>
      <p:ext uri="{BB962C8B-B14F-4D97-AF65-F5344CB8AC3E}">
        <p14:creationId xmlns:p14="http://schemas.microsoft.com/office/powerpoint/2010/main" val="4101050587"/>
      </p:ext>
    </p:extLst>
  </p:cSld>
  <p:clrMapOvr>
    <a:masterClrMapping/>
  </p:clrMapOvr>
  <p:transition>
    <p:fade/>
  </p:transition>
</p:sld>
</file>

<file path=ppt/theme/theme1.xml><?xml version="1.0" encoding="utf-8"?>
<a:theme xmlns:a="http://schemas.openxmlformats.org/drawingml/2006/main" name="Razer">
  <a:themeElements>
    <a:clrScheme name="Custom 6">
      <a:dk1>
        <a:srgbClr val="FFFFFF"/>
      </a:dk1>
      <a:lt1>
        <a:srgbClr val="FFFFFF"/>
      </a:lt1>
      <a:dk2>
        <a:srgbClr val="000000"/>
      </a:dk2>
      <a:lt2>
        <a:srgbClr val="FFFFFF"/>
      </a:lt2>
      <a:accent1>
        <a:srgbClr val="44D62C"/>
      </a:accent1>
      <a:accent2>
        <a:srgbClr val="C8323C"/>
      </a:accent2>
      <a:accent3>
        <a:srgbClr val="28AADC"/>
      </a:accent3>
      <a:accent4>
        <a:srgbClr val="B4EEAA"/>
      </a:accent4>
      <a:accent5>
        <a:srgbClr val="EAABAF"/>
      </a:accent5>
      <a:accent6>
        <a:srgbClr val="B4DDF1"/>
      </a:accent6>
      <a:hlink>
        <a:srgbClr val="44D62C"/>
      </a:hlink>
      <a:folHlink>
        <a:srgbClr val="216C14"/>
      </a:folHlink>
    </a:clrScheme>
    <a:fontScheme name="Custom 1">
      <a:majorFont>
        <a:latin typeface="RazerF5"/>
        <a:ea typeface=""/>
        <a:cs typeface=""/>
      </a:majorFont>
      <a:minorFont>
        <a:latin typeface="RazerF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chorCtr="0">
        <a:normAutofit/>
      </a:bodyPr>
      <a:lstStyle>
        <a:defPPr algn="l">
          <a:defRPr sz="1100" dirty="0" smtClean="0">
            <a:solidFill>
              <a:schemeClr val="bg2"/>
            </a:solidFill>
          </a:defRPr>
        </a:defPPr>
      </a:lstStyle>
    </a:txDef>
  </a:objectDefaults>
  <a:extraClrSchemeLst/>
  <a:extLst>
    <a:ext uri="{05A4C25C-085E-4340-85A3-A5531E510DB2}">
      <thm15:themeFamily xmlns:thm15="http://schemas.microsoft.com/office/thememl/2012/main" name="Presentation2" id="{01DF9E69-3EA5-43DB-8EAA-B8728C6E5E0C}" vid="{A7C53AE5-AE5C-4599-A25A-63114C280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1115</TotalTime>
  <Words>688</Words>
  <Application>Microsoft Office PowerPoint</Application>
  <PresentationFormat>Widescreen</PresentationFormat>
  <Paragraphs>167</Paragraphs>
  <Slides>20</Slides>
  <Notes>14</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RazerF5</vt:lpstr>
      <vt:lpstr>RazerF5 Light</vt:lpstr>
      <vt:lpstr>Razer</vt:lpstr>
      <vt:lpstr>Project dentrite</vt:lpstr>
      <vt:lpstr>Problem statement</vt:lpstr>
      <vt:lpstr>Project flow</vt:lpstr>
      <vt:lpstr>Problem solution</vt:lpstr>
      <vt:lpstr>What is image classification?</vt:lpstr>
      <vt:lpstr>Technology used </vt:lpstr>
      <vt:lpstr>Data balancing</vt:lpstr>
      <vt:lpstr>Technology used (Transfer Learning) </vt:lpstr>
      <vt:lpstr>PowerPoint Presentation</vt:lpstr>
      <vt:lpstr>Technology used (w/o xfer learning) </vt:lpstr>
      <vt:lpstr>What is cnn?</vt:lpstr>
      <vt:lpstr>Steps involving cnn</vt:lpstr>
      <vt:lpstr>Cnn model architecture</vt:lpstr>
      <vt:lpstr>Cnn model architecture</vt:lpstr>
      <vt:lpstr>Cnn model architecture</vt:lpstr>
      <vt:lpstr>Cnn model architecture</vt:lpstr>
      <vt:lpstr>Project flow</vt:lpstr>
      <vt:lpstr>Project flow</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Rommel Sim</dc:creator>
  <cp:lastModifiedBy>Rommel Sim</cp:lastModifiedBy>
  <cp:revision>22</cp:revision>
  <dcterms:created xsi:type="dcterms:W3CDTF">2025-02-17T02:14:28Z</dcterms:created>
  <dcterms:modified xsi:type="dcterms:W3CDTF">2025-02-18T06:23:06Z</dcterms:modified>
</cp:coreProperties>
</file>