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7" r:id="rId2"/>
    <p:sldId id="267" r:id="rId3"/>
    <p:sldId id="259" r:id="rId4"/>
    <p:sldId id="261" r:id="rId5"/>
    <p:sldId id="260" r:id="rId6"/>
    <p:sldId id="272" r:id="rId7"/>
    <p:sldId id="262" r:id="rId8"/>
    <p:sldId id="263" r:id="rId9"/>
    <p:sldId id="264" r:id="rId10"/>
    <p:sldId id="265" r:id="rId11"/>
    <p:sldId id="266"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5154" autoAdjust="0"/>
  </p:normalViewPr>
  <p:slideViewPr>
    <p:cSldViewPr snapToGrid="0">
      <p:cViewPr varScale="1">
        <p:scale>
          <a:sx n="69" d="100"/>
          <a:sy n="69" d="100"/>
        </p:scale>
        <p:origin x="26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BE7C3D-DF23-4861-AECE-02D855A272EB}" type="datetimeFigureOut">
              <a:rPr lang="en-US" smtClean="0"/>
              <a:t>2/17/2025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855176-407E-43D0-B6DC-881FCC1E38C1}" type="slidenum">
              <a:rPr lang="en-US" smtClean="0"/>
              <a:t>‹#›</a:t>
            </a:fld>
            <a:endParaRPr lang="en-US"/>
          </a:p>
        </p:txBody>
      </p:sp>
    </p:spTree>
    <p:extLst>
      <p:ext uri="{BB962C8B-B14F-4D97-AF65-F5344CB8AC3E}">
        <p14:creationId xmlns:p14="http://schemas.microsoft.com/office/powerpoint/2010/main" val="238417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35412D2-4FCC-F140-A554-FE4E75EC1EAD}" type="slidenum">
              <a:rPr kumimoji="0" lang="en-US" sz="1200" b="0" i="0" u="none" strike="noStrike" kern="1200" cap="none" spc="0" normalizeH="0" baseline="0" noProof="0" smtClean="0">
                <a:ln>
                  <a:noFill/>
                </a:ln>
                <a:solidFill>
                  <a:prstClr val="black"/>
                </a:solidFill>
                <a:effectLst/>
                <a:uLnTx/>
                <a:uFillTx/>
                <a:latin typeface="RazerF5"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RazerF5" charset="0"/>
            </a:endParaRPr>
          </a:p>
        </p:txBody>
      </p:sp>
    </p:spTree>
    <p:extLst>
      <p:ext uri="{BB962C8B-B14F-4D97-AF65-F5344CB8AC3E}">
        <p14:creationId xmlns:p14="http://schemas.microsoft.com/office/powerpoint/2010/main" val="3132173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FCFC21-D4C8-BA09-4301-B14ABAF88C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D7D3FB-0945-2579-2B39-E6F834A67E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928AA0-B000-948E-301E-22910779D4D4}"/>
              </a:ext>
            </a:extLst>
          </p:cNvPr>
          <p:cNvSpPr>
            <a:spLocks noGrp="1"/>
          </p:cNvSpPr>
          <p:nvPr>
            <p:ph type="body" idx="1"/>
          </p:nvPr>
        </p:nvSpPr>
        <p:spPr/>
        <p:txBody>
          <a:bodyPr/>
          <a:lstStyle/>
          <a:p>
            <a:r>
              <a:rPr lang="en-US" dirty="0"/>
              <a:t>https://sds-platform-private.s3-us-east-2.amazonaws.com/uploads/73_blog_image_1.png</a:t>
            </a:r>
          </a:p>
          <a:p>
            <a:endParaRPr lang="en-US" dirty="0"/>
          </a:p>
        </p:txBody>
      </p:sp>
      <p:sp>
        <p:nvSpPr>
          <p:cNvPr id="4" name="Slide Number Placeholder 3">
            <a:extLst>
              <a:ext uri="{FF2B5EF4-FFF2-40B4-BE49-F238E27FC236}">
                <a16:creationId xmlns:a16="http://schemas.microsoft.com/office/drawing/2014/main" id="{7972EC68-8839-40FE-F679-2DA864EF1069}"/>
              </a:ext>
            </a:extLst>
          </p:cNvPr>
          <p:cNvSpPr>
            <a:spLocks noGrp="1"/>
          </p:cNvSpPr>
          <p:nvPr>
            <p:ph type="sldNum" sz="quarter" idx="5"/>
          </p:nvPr>
        </p:nvSpPr>
        <p:spPr/>
        <p:txBody>
          <a:bodyPr/>
          <a:lstStyle/>
          <a:p>
            <a:fld id="{235412D2-4FCC-F140-A554-FE4E75EC1EAD}" type="slidenum">
              <a:rPr lang="en-US" smtClean="0"/>
              <a:pPr/>
              <a:t>10</a:t>
            </a:fld>
            <a:endParaRPr lang="en-US" dirty="0"/>
          </a:p>
        </p:txBody>
      </p:sp>
    </p:spTree>
    <p:extLst>
      <p:ext uri="{BB962C8B-B14F-4D97-AF65-F5344CB8AC3E}">
        <p14:creationId xmlns:p14="http://schemas.microsoft.com/office/powerpoint/2010/main" val="74873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A12B0F-B720-741D-7523-7B8BFF4C0F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90FD64-ACE2-2EE3-D1C9-2074B690CD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73E5B8-AAC5-556C-BFE9-BD3DBA3B95AF}"/>
              </a:ext>
            </a:extLst>
          </p:cNvPr>
          <p:cNvSpPr>
            <a:spLocks noGrp="1"/>
          </p:cNvSpPr>
          <p:nvPr>
            <p:ph type="body" idx="1"/>
          </p:nvPr>
        </p:nvSpPr>
        <p:spPr/>
        <p:txBody>
          <a:bodyPr/>
          <a:lstStyle/>
          <a:p>
            <a:r>
              <a:rPr lang="en-US" dirty="0"/>
              <a:t>https://media.licdn.com/dms/image/v2/C4E12AQHa0As6OhBIFQ/article-cover_image-shrink_600_2000/article-cover_image-shrink_600_2000/0/1567401067125?e=2147483647&amp;v=beta&amp;t=mgyh8O5m9cQ9a6VKrATsKDSb5scH410RWZFDjATaOLM</a:t>
            </a:r>
          </a:p>
        </p:txBody>
      </p:sp>
      <p:sp>
        <p:nvSpPr>
          <p:cNvPr id="4" name="Slide Number Placeholder 3">
            <a:extLst>
              <a:ext uri="{FF2B5EF4-FFF2-40B4-BE49-F238E27FC236}">
                <a16:creationId xmlns:a16="http://schemas.microsoft.com/office/drawing/2014/main" id="{588C83BD-9083-598A-4D45-C15E07649403}"/>
              </a:ext>
            </a:extLst>
          </p:cNvPr>
          <p:cNvSpPr>
            <a:spLocks noGrp="1"/>
          </p:cNvSpPr>
          <p:nvPr>
            <p:ph type="sldNum" sz="quarter" idx="5"/>
          </p:nvPr>
        </p:nvSpPr>
        <p:spPr/>
        <p:txBody>
          <a:bodyPr/>
          <a:lstStyle/>
          <a:p>
            <a:fld id="{235412D2-4FCC-F140-A554-FE4E75EC1EAD}" type="slidenum">
              <a:rPr lang="en-US" smtClean="0"/>
              <a:pPr/>
              <a:t>11</a:t>
            </a:fld>
            <a:endParaRPr lang="en-US" dirty="0"/>
          </a:p>
        </p:txBody>
      </p:sp>
    </p:spTree>
    <p:extLst>
      <p:ext uri="{BB962C8B-B14F-4D97-AF65-F5344CB8AC3E}">
        <p14:creationId xmlns:p14="http://schemas.microsoft.com/office/powerpoint/2010/main" val="1295988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50EE5-3B77-5890-8925-F808DFFBF4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95C4E4-03E8-3DC0-6D25-B25F4326B5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82335C-5B3A-6C6D-27AA-4B82C8F2002E}"/>
              </a:ext>
            </a:extLst>
          </p:cNvPr>
          <p:cNvSpPr>
            <a:spLocks noGrp="1"/>
          </p:cNvSpPr>
          <p:nvPr>
            <p:ph type="body" idx="1"/>
          </p:nvPr>
        </p:nvSpPr>
        <p:spPr/>
        <p:txBody>
          <a:bodyPr/>
          <a:lstStyle/>
          <a:p>
            <a:r>
              <a:rPr lang="en-US" dirty="0"/>
              <a:t>1. Define Problem Statement</a:t>
            </a:r>
          </a:p>
          <a:p>
            <a:r>
              <a:rPr lang="en-US" dirty="0"/>
              <a:t>2. Explain </a:t>
            </a:r>
          </a:p>
        </p:txBody>
      </p:sp>
      <p:sp>
        <p:nvSpPr>
          <p:cNvPr id="4" name="Slide Number Placeholder 3">
            <a:extLst>
              <a:ext uri="{FF2B5EF4-FFF2-40B4-BE49-F238E27FC236}">
                <a16:creationId xmlns:a16="http://schemas.microsoft.com/office/drawing/2014/main" id="{CB026878-E35B-17D9-FE9F-227597C32947}"/>
              </a:ext>
            </a:extLst>
          </p:cNvPr>
          <p:cNvSpPr>
            <a:spLocks noGrp="1"/>
          </p:cNvSpPr>
          <p:nvPr>
            <p:ph type="sldNum" sz="quarter" idx="5"/>
          </p:nvPr>
        </p:nvSpPr>
        <p:spPr/>
        <p:txBody>
          <a:bodyPr/>
          <a:lstStyle/>
          <a:p>
            <a:fld id="{235412D2-4FCC-F140-A554-FE4E75EC1EAD}" type="slidenum">
              <a:rPr lang="en-US" smtClean="0"/>
              <a:pPr/>
              <a:t>2</a:t>
            </a:fld>
            <a:endParaRPr lang="en-US" dirty="0"/>
          </a:p>
        </p:txBody>
      </p:sp>
    </p:spTree>
    <p:extLst>
      <p:ext uri="{BB962C8B-B14F-4D97-AF65-F5344CB8AC3E}">
        <p14:creationId xmlns:p14="http://schemas.microsoft.com/office/powerpoint/2010/main" val="1186525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Define Problem Statement</a:t>
            </a:r>
          </a:p>
          <a:p>
            <a:r>
              <a:rPr lang="en-US" dirty="0"/>
              <a:t>2. Explain </a:t>
            </a:r>
          </a:p>
        </p:txBody>
      </p:sp>
      <p:sp>
        <p:nvSpPr>
          <p:cNvPr id="4" name="Slide Number Placeholder 3"/>
          <p:cNvSpPr>
            <a:spLocks noGrp="1"/>
          </p:cNvSpPr>
          <p:nvPr>
            <p:ph type="sldNum" sz="quarter" idx="5"/>
          </p:nvPr>
        </p:nvSpPr>
        <p:spPr/>
        <p:txBody>
          <a:bodyPr/>
          <a:lstStyle/>
          <a:p>
            <a:fld id="{235412D2-4FCC-F140-A554-FE4E75EC1EAD}" type="slidenum">
              <a:rPr lang="en-US" smtClean="0"/>
              <a:pPr/>
              <a:t>3</a:t>
            </a:fld>
            <a:endParaRPr lang="en-US" dirty="0"/>
          </a:p>
        </p:txBody>
      </p:sp>
    </p:spTree>
    <p:extLst>
      <p:ext uri="{BB962C8B-B14F-4D97-AF65-F5344CB8AC3E}">
        <p14:creationId xmlns:p14="http://schemas.microsoft.com/office/powerpoint/2010/main" val="2597203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584FEB-E8DD-0903-AB86-6DB11B34F8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D4DF4E-942B-B0F2-96EC-39B68B6924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8229C7-F6D4-865E-5283-6D6CE9BB22C3}"/>
              </a:ext>
            </a:extLst>
          </p:cNvPr>
          <p:cNvSpPr>
            <a:spLocks noGrp="1"/>
          </p:cNvSpPr>
          <p:nvPr>
            <p:ph type="body" idx="1"/>
          </p:nvPr>
        </p:nvSpPr>
        <p:spPr/>
        <p:txBody>
          <a:bodyPr/>
          <a:lstStyle/>
          <a:p>
            <a:r>
              <a:rPr lang="en-US" dirty="0"/>
              <a:t>1. Define Problem Statement</a:t>
            </a:r>
          </a:p>
          <a:p>
            <a:r>
              <a:rPr lang="en-US" dirty="0"/>
              <a:t>2. Explain </a:t>
            </a:r>
          </a:p>
        </p:txBody>
      </p:sp>
      <p:sp>
        <p:nvSpPr>
          <p:cNvPr id="4" name="Slide Number Placeholder 3">
            <a:extLst>
              <a:ext uri="{FF2B5EF4-FFF2-40B4-BE49-F238E27FC236}">
                <a16:creationId xmlns:a16="http://schemas.microsoft.com/office/drawing/2014/main" id="{9E6EAE00-8B09-363B-9C88-2B718091B86B}"/>
              </a:ext>
            </a:extLst>
          </p:cNvPr>
          <p:cNvSpPr>
            <a:spLocks noGrp="1"/>
          </p:cNvSpPr>
          <p:nvPr>
            <p:ph type="sldNum" sz="quarter" idx="5"/>
          </p:nvPr>
        </p:nvSpPr>
        <p:spPr/>
        <p:txBody>
          <a:bodyPr/>
          <a:lstStyle/>
          <a:p>
            <a:fld id="{235412D2-4FCC-F140-A554-FE4E75EC1EAD}" type="slidenum">
              <a:rPr lang="en-US" smtClean="0"/>
              <a:pPr/>
              <a:t>4</a:t>
            </a:fld>
            <a:endParaRPr lang="en-US" dirty="0"/>
          </a:p>
        </p:txBody>
      </p:sp>
    </p:spTree>
    <p:extLst>
      <p:ext uri="{BB962C8B-B14F-4D97-AF65-F5344CB8AC3E}">
        <p14:creationId xmlns:p14="http://schemas.microsoft.com/office/powerpoint/2010/main" val="3912402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3F5526-B498-1990-B731-1E62B8D7CF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9BB4E1-0611-EEDA-04CE-584D17F3EB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2F9FA2-F894-5321-D1D3-8643BA49A959}"/>
              </a:ext>
            </a:extLst>
          </p:cNvPr>
          <p:cNvSpPr>
            <a:spLocks noGrp="1"/>
          </p:cNvSpPr>
          <p:nvPr>
            <p:ph type="body" idx="1"/>
          </p:nvPr>
        </p:nvSpPr>
        <p:spPr/>
        <p:txBody>
          <a:bodyPr/>
          <a:lstStyle/>
          <a:p>
            <a:r>
              <a:rPr lang="en-US" dirty="0"/>
              <a:t>1. Define Problem Statement</a:t>
            </a:r>
          </a:p>
          <a:p>
            <a:r>
              <a:rPr lang="en-US" dirty="0"/>
              <a:t>2. Explain </a:t>
            </a:r>
          </a:p>
        </p:txBody>
      </p:sp>
      <p:sp>
        <p:nvSpPr>
          <p:cNvPr id="4" name="Slide Number Placeholder 3">
            <a:extLst>
              <a:ext uri="{FF2B5EF4-FFF2-40B4-BE49-F238E27FC236}">
                <a16:creationId xmlns:a16="http://schemas.microsoft.com/office/drawing/2014/main" id="{602C690F-1600-E63A-0B9D-91199640E784}"/>
              </a:ext>
            </a:extLst>
          </p:cNvPr>
          <p:cNvSpPr>
            <a:spLocks noGrp="1"/>
          </p:cNvSpPr>
          <p:nvPr>
            <p:ph type="sldNum" sz="quarter" idx="5"/>
          </p:nvPr>
        </p:nvSpPr>
        <p:spPr/>
        <p:txBody>
          <a:bodyPr/>
          <a:lstStyle/>
          <a:p>
            <a:fld id="{235412D2-4FCC-F140-A554-FE4E75EC1EAD}" type="slidenum">
              <a:rPr lang="en-US" smtClean="0"/>
              <a:pPr/>
              <a:t>5</a:t>
            </a:fld>
            <a:endParaRPr lang="en-US" dirty="0"/>
          </a:p>
        </p:txBody>
      </p:sp>
    </p:spTree>
    <p:extLst>
      <p:ext uri="{BB962C8B-B14F-4D97-AF65-F5344CB8AC3E}">
        <p14:creationId xmlns:p14="http://schemas.microsoft.com/office/powerpoint/2010/main" val="616397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CF6B4-C785-5BAA-E8EB-4028420724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3C453B-5E48-BAB2-795C-D4EE64F8B1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63B8BD-1F18-4278-04AB-ADD370F5FF09}"/>
              </a:ext>
            </a:extLst>
          </p:cNvPr>
          <p:cNvSpPr>
            <a:spLocks noGrp="1"/>
          </p:cNvSpPr>
          <p:nvPr>
            <p:ph type="body" idx="1"/>
          </p:nvPr>
        </p:nvSpPr>
        <p:spPr/>
        <p:txBody>
          <a:bodyPr/>
          <a:lstStyle/>
          <a:p>
            <a:endParaRPr lang="en-US" dirty="0"/>
          </a:p>
          <a:p>
            <a:r>
              <a:rPr lang="en-US" u="sng" dirty="0"/>
              <a:t>Original Dataset:</a:t>
            </a:r>
          </a:p>
          <a:p>
            <a:r>
              <a:rPr lang="en-US" dirty="0"/>
              <a:t>y_batch1 = </a:t>
            </a:r>
            <a:r>
              <a:rPr lang="en-US" dirty="0" err="1"/>
              <a:t>tf.constant</a:t>
            </a:r>
            <a:r>
              <a:rPr lang="en-US" dirty="0"/>
              <a:t>([0,1,1]) # Labels for batch 1</a:t>
            </a:r>
          </a:p>
          <a:p>
            <a:r>
              <a:rPr lang="en-US" dirty="0"/>
              <a:t>y_batch2 = </a:t>
            </a:r>
            <a:r>
              <a:rPr lang="en-US" dirty="0" err="1"/>
              <a:t>tf.constant</a:t>
            </a:r>
            <a:r>
              <a:rPr lang="en-US" dirty="0"/>
              <a:t>([0, 1, 0]) # Labels for batch 2</a:t>
            </a:r>
          </a:p>
          <a:p>
            <a:endParaRPr lang="en-US" dirty="0"/>
          </a:p>
          <a:p>
            <a:r>
              <a:rPr lang="en-US" u="sng" dirty="0"/>
              <a:t>Firstly, Flatten</a:t>
            </a:r>
          </a:p>
          <a:p>
            <a:r>
              <a:rPr lang="en-US" dirty="0"/>
              <a:t>[</a:t>
            </a:r>
            <a:r>
              <a:rPr lang="en-US" dirty="0" err="1"/>
              <a:t>y.numpy</a:t>
            </a:r>
            <a:r>
              <a:rPr lang="en-US" dirty="0"/>
              <a:t>().flatten() for _, y in </a:t>
            </a:r>
            <a:r>
              <a:rPr lang="en-US" dirty="0" err="1"/>
              <a:t>train_ds</a:t>
            </a:r>
            <a:r>
              <a:rPr lang="en-US" dirty="0"/>
              <a:t>]</a:t>
            </a:r>
          </a:p>
          <a:p>
            <a:r>
              <a:rPr lang="en-US" dirty="0"/>
              <a:t>Result: [array([0, 1, 1]), array([0, 1, 0])]</a:t>
            </a:r>
          </a:p>
          <a:p>
            <a:endParaRPr lang="en-US" dirty="0"/>
          </a:p>
          <a:p>
            <a:r>
              <a:rPr lang="en-US" u="sng" dirty="0"/>
              <a:t>Lastly, Concatenate</a:t>
            </a:r>
          </a:p>
          <a:p>
            <a:r>
              <a:rPr lang="en-US" dirty="0"/>
              <a:t>labels = </a:t>
            </a:r>
            <a:r>
              <a:rPr lang="en-US" dirty="0" err="1"/>
              <a:t>np.concatenate</a:t>
            </a:r>
            <a:r>
              <a:rPr lang="en-US" dirty="0"/>
              <a:t>([array([0, 1, 1]), array([0, 1, 0])], axis=0)</a:t>
            </a:r>
          </a:p>
          <a:p>
            <a:r>
              <a:rPr lang="en-US" dirty="0"/>
              <a:t>array([0, 1, 1, 0, 1, 0])</a:t>
            </a:r>
          </a:p>
          <a:p>
            <a:endParaRPr lang="en-US" dirty="0"/>
          </a:p>
        </p:txBody>
      </p:sp>
      <p:sp>
        <p:nvSpPr>
          <p:cNvPr id="4" name="Slide Number Placeholder 3">
            <a:extLst>
              <a:ext uri="{FF2B5EF4-FFF2-40B4-BE49-F238E27FC236}">
                <a16:creationId xmlns:a16="http://schemas.microsoft.com/office/drawing/2014/main" id="{039B9BAE-1A89-61F2-C04B-E7A57987C488}"/>
              </a:ext>
            </a:extLst>
          </p:cNvPr>
          <p:cNvSpPr>
            <a:spLocks noGrp="1"/>
          </p:cNvSpPr>
          <p:nvPr>
            <p:ph type="sldNum" sz="quarter" idx="5"/>
          </p:nvPr>
        </p:nvSpPr>
        <p:spPr/>
        <p:txBody>
          <a:bodyPr/>
          <a:lstStyle/>
          <a:p>
            <a:fld id="{235412D2-4FCC-F140-A554-FE4E75EC1EAD}" type="slidenum">
              <a:rPr lang="en-US" smtClean="0"/>
              <a:pPr/>
              <a:t>6</a:t>
            </a:fld>
            <a:endParaRPr lang="en-US" dirty="0"/>
          </a:p>
        </p:txBody>
      </p:sp>
    </p:spTree>
    <p:extLst>
      <p:ext uri="{BB962C8B-B14F-4D97-AF65-F5344CB8AC3E}">
        <p14:creationId xmlns:p14="http://schemas.microsoft.com/office/powerpoint/2010/main" val="3015107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824E7-EE0A-F102-02BC-C4F09EF4DE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35FD27-1A6B-CEBD-8B09-CB0D3883C7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08BFDF-57E6-01C5-1BB4-7D6E4E02DD3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0DD2932-28A5-444C-0F5F-8423242193B1}"/>
              </a:ext>
            </a:extLst>
          </p:cNvPr>
          <p:cNvSpPr>
            <a:spLocks noGrp="1"/>
          </p:cNvSpPr>
          <p:nvPr>
            <p:ph type="sldNum" sz="quarter" idx="5"/>
          </p:nvPr>
        </p:nvSpPr>
        <p:spPr/>
        <p:txBody>
          <a:bodyPr/>
          <a:lstStyle/>
          <a:p>
            <a:fld id="{235412D2-4FCC-F140-A554-FE4E75EC1EAD}" type="slidenum">
              <a:rPr lang="en-US" smtClean="0"/>
              <a:pPr/>
              <a:t>7</a:t>
            </a:fld>
            <a:endParaRPr lang="en-US" dirty="0"/>
          </a:p>
        </p:txBody>
      </p:sp>
    </p:spTree>
    <p:extLst>
      <p:ext uri="{BB962C8B-B14F-4D97-AF65-F5344CB8AC3E}">
        <p14:creationId xmlns:p14="http://schemas.microsoft.com/office/powerpoint/2010/main" val="2844823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2C19A0-D005-0A2B-6792-CD6FE619D2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30EACA-E1EC-9D24-FD1C-9E6B06F72A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612596-B4C1-F5EB-5F3A-BAA6AA386243}"/>
              </a:ext>
            </a:extLst>
          </p:cNvPr>
          <p:cNvSpPr>
            <a:spLocks noGrp="1"/>
          </p:cNvSpPr>
          <p:nvPr>
            <p:ph type="body" idx="1"/>
          </p:nvPr>
        </p:nvSpPr>
        <p:spPr/>
        <p:txBody>
          <a:bodyPr/>
          <a:lstStyle/>
          <a:p>
            <a:r>
              <a:rPr lang="en-US" dirty="0"/>
              <a:t>https://www.ibm.com/content/dam/connectedassets-adobe-cms/worldwide-content/creative-assets/s-migr/ul/g/ed/92/iclh-diagram-convolutional-neural-networks.png</a:t>
            </a:r>
          </a:p>
        </p:txBody>
      </p:sp>
      <p:sp>
        <p:nvSpPr>
          <p:cNvPr id="4" name="Slide Number Placeholder 3">
            <a:extLst>
              <a:ext uri="{FF2B5EF4-FFF2-40B4-BE49-F238E27FC236}">
                <a16:creationId xmlns:a16="http://schemas.microsoft.com/office/drawing/2014/main" id="{E1E87060-83C3-BDCE-3A3B-93BBD6AD1670}"/>
              </a:ext>
            </a:extLst>
          </p:cNvPr>
          <p:cNvSpPr>
            <a:spLocks noGrp="1"/>
          </p:cNvSpPr>
          <p:nvPr>
            <p:ph type="sldNum" sz="quarter" idx="5"/>
          </p:nvPr>
        </p:nvSpPr>
        <p:spPr/>
        <p:txBody>
          <a:bodyPr/>
          <a:lstStyle/>
          <a:p>
            <a:fld id="{235412D2-4FCC-F140-A554-FE4E75EC1EAD}" type="slidenum">
              <a:rPr lang="en-US" smtClean="0"/>
              <a:pPr/>
              <a:t>8</a:t>
            </a:fld>
            <a:endParaRPr lang="en-US" dirty="0"/>
          </a:p>
        </p:txBody>
      </p:sp>
    </p:spTree>
    <p:extLst>
      <p:ext uri="{BB962C8B-B14F-4D97-AF65-F5344CB8AC3E}">
        <p14:creationId xmlns:p14="http://schemas.microsoft.com/office/powerpoint/2010/main" val="589147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245A2A-919C-E7A9-0598-98C7E33849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6A72CF-A92A-096B-7EB9-75D695BA79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CF99BA-FB68-03B0-8138-36715D9FC81E}"/>
              </a:ext>
            </a:extLst>
          </p:cNvPr>
          <p:cNvSpPr>
            <a:spLocks noGrp="1"/>
          </p:cNvSpPr>
          <p:nvPr>
            <p:ph type="body" idx="1"/>
          </p:nvPr>
        </p:nvSpPr>
        <p:spPr/>
        <p:txBody>
          <a:bodyPr/>
          <a:lstStyle/>
          <a:p>
            <a:r>
              <a:rPr lang="en-US" dirty="0"/>
              <a:t>https://www.researchgate.net/publication/344331692/figure/fig11/AS:965939822620684@1607309408773/Pooling-layer-The-pooling-layer-performs-a-downsampling-operation-along-the-spatial.ppm</a:t>
            </a:r>
          </a:p>
          <a:p>
            <a:endParaRPr lang="en-US" dirty="0"/>
          </a:p>
        </p:txBody>
      </p:sp>
      <p:sp>
        <p:nvSpPr>
          <p:cNvPr id="4" name="Slide Number Placeholder 3">
            <a:extLst>
              <a:ext uri="{FF2B5EF4-FFF2-40B4-BE49-F238E27FC236}">
                <a16:creationId xmlns:a16="http://schemas.microsoft.com/office/drawing/2014/main" id="{30CD76C1-9B4C-1EB9-547E-8DD16FCE7ACA}"/>
              </a:ext>
            </a:extLst>
          </p:cNvPr>
          <p:cNvSpPr>
            <a:spLocks noGrp="1"/>
          </p:cNvSpPr>
          <p:nvPr>
            <p:ph type="sldNum" sz="quarter" idx="5"/>
          </p:nvPr>
        </p:nvSpPr>
        <p:spPr/>
        <p:txBody>
          <a:bodyPr/>
          <a:lstStyle/>
          <a:p>
            <a:fld id="{235412D2-4FCC-F140-A554-FE4E75EC1EAD}" type="slidenum">
              <a:rPr lang="en-US" smtClean="0"/>
              <a:pPr/>
              <a:t>9</a:t>
            </a:fld>
            <a:endParaRPr lang="en-US" dirty="0"/>
          </a:p>
        </p:txBody>
      </p:sp>
    </p:spTree>
    <p:extLst>
      <p:ext uri="{BB962C8B-B14F-4D97-AF65-F5344CB8AC3E}">
        <p14:creationId xmlns:p14="http://schemas.microsoft.com/office/powerpoint/2010/main" val="6807065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CDA1F9F4-8E4A-4374-84AD-578AE17F8D6F}"/>
              </a:ext>
            </a:extLst>
          </p:cNvPr>
          <p:cNvSpPr>
            <a:spLocks noGrp="1"/>
          </p:cNvSpPr>
          <p:nvPr>
            <p:ph type="title" hasCustomPrompt="1"/>
          </p:nvPr>
        </p:nvSpPr>
        <p:spPr>
          <a:xfrm>
            <a:off x="914400" y="4395954"/>
            <a:ext cx="10363200" cy="547159"/>
          </a:xfrm>
          <a:prstGeom prst="rect">
            <a:avLst/>
          </a:prstGeom>
        </p:spPr>
        <p:txBody>
          <a:bodyPr vert="horz" wrap="square" lIns="0" tIns="0" rIns="0" bIns="0" rtlCol="0" anchor="t" anchorCtr="0">
            <a:spAutoFit/>
          </a:bodyPr>
          <a:lstStyle>
            <a:lvl1pPr algn="ctr">
              <a:lnSpc>
                <a:spcPts val="4320"/>
              </a:lnSpc>
              <a:defRPr sz="4267" b="1" kern="1200" cap="all" spc="80" baseline="0">
                <a:solidFill>
                  <a:schemeClr val="accent1"/>
                </a:solidFill>
                <a:latin typeface="+mj-lt"/>
              </a:defRPr>
            </a:lvl1pPr>
          </a:lstStyle>
          <a:p>
            <a:r>
              <a:rPr lang="en-US" dirty="0"/>
              <a:t>COVER PAGE</a:t>
            </a:r>
          </a:p>
        </p:txBody>
      </p:sp>
      <p:sp>
        <p:nvSpPr>
          <p:cNvPr id="8" name="Text Placeholder 2">
            <a:extLst>
              <a:ext uri="{FF2B5EF4-FFF2-40B4-BE49-F238E27FC236}">
                <a16:creationId xmlns:a16="http://schemas.microsoft.com/office/drawing/2014/main" id="{DA7ABA43-6D3E-4F9A-9825-331B6A2F92EA}"/>
              </a:ext>
            </a:extLst>
          </p:cNvPr>
          <p:cNvSpPr>
            <a:spLocks noGrp="1"/>
          </p:cNvSpPr>
          <p:nvPr>
            <p:ph type="body" idx="11" hasCustomPrompt="1"/>
          </p:nvPr>
        </p:nvSpPr>
        <p:spPr>
          <a:xfrm>
            <a:off x="914400" y="4876036"/>
            <a:ext cx="10363200" cy="373193"/>
          </a:xfrm>
          <a:prstGeom prst="rect">
            <a:avLst/>
          </a:prstGeom>
        </p:spPr>
        <p:txBody>
          <a:bodyPr anchor="t" anchorCtr="0"/>
          <a:lstStyle>
            <a:lvl1pPr marL="0" indent="0" algn="ctr">
              <a:spcBef>
                <a:spcPts val="0"/>
              </a:spcBef>
              <a:buNone/>
              <a:defRPr sz="2133" b="1" cap="all" spc="133" baseline="0">
                <a:solidFill>
                  <a:schemeClr val="bg2"/>
                </a:solidFill>
                <a:latin typeface="+mn-lt"/>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a:t>SUBTEXT HERE</a:t>
            </a:r>
          </a:p>
        </p:txBody>
      </p:sp>
      <p:pic>
        <p:nvPicPr>
          <p:cNvPr id="9" name="Picture 8">
            <a:extLst>
              <a:ext uri="{FF2B5EF4-FFF2-40B4-BE49-F238E27FC236}">
                <a16:creationId xmlns:a16="http://schemas.microsoft.com/office/drawing/2014/main" id="{CFB77900-4452-42DA-A52E-43243B8A809C}"/>
              </a:ext>
            </a:extLst>
          </p:cNvPr>
          <p:cNvPicPr>
            <a:picLocks noChangeAspect="1"/>
          </p:cNvPicPr>
          <p:nvPr userDrawn="1"/>
        </p:nvPicPr>
        <p:blipFill>
          <a:blip r:embed="rId2"/>
          <a:stretch>
            <a:fillRect/>
          </a:stretch>
        </p:blipFill>
        <p:spPr>
          <a:xfrm>
            <a:off x="4891186" y="1608772"/>
            <a:ext cx="2146653" cy="2156277"/>
          </a:xfrm>
          <a:prstGeom prst="rect">
            <a:avLst/>
          </a:prstGeom>
        </p:spPr>
      </p:pic>
    </p:spTree>
    <p:extLst>
      <p:ext uri="{BB962C8B-B14F-4D97-AF65-F5344CB8AC3E}">
        <p14:creationId xmlns:p14="http://schemas.microsoft.com/office/powerpoint/2010/main" val="256141354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List (2 column)">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id="{14AAF8CF-B031-4BF3-BFB2-5E4EA307AA11}"/>
              </a:ext>
            </a:extLst>
          </p:cNvPr>
          <p:cNvSpPr>
            <a:spLocks noGrp="1"/>
          </p:cNvSpPr>
          <p:nvPr>
            <p:ph type="body" sz="quarter" idx="39" hasCustomPrompt="1"/>
          </p:nvPr>
        </p:nvSpPr>
        <p:spPr>
          <a:xfrm>
            <a:off x="6284434" y="2350363"/>
            <a:ext cx="4680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21" name="Text Placeholder 2">
            <a:extLst>
              <a:ext uri="{FF2B5EF4-FFF2-40B4-BE49-F238E27FC236}">
                <a16:creationId xmlns:a16="http://schemas.microsoft.com/office/drawing/2014/main" id="{E46A8DF6-0BCD-413F-9252-D79A21C42B9E}"/>
              </a:ext>
            </a:extLst>
          </p:cNvPr>
          <p:cNvSpPr>
            <a:spLocks noGrp="1"/>
          </p:cNvSpPr>
          <p:nvPr>
            <p:ph type="body" sz="quarter" idx="40" hasCustomPrompt="1"/>
          </p:nvPr>
        </p:nvSpPr>
        <p:spPr>
          <a:xfrm>
            <a:off x="6752486" y="2351023"/>
            <a:ext cx="4518813" cy="470063"/>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22" name="Text Placeholder 2">
            <a:extLst>
              <a:ext uri="{FF2B5EF4-FFF2-40B4-BE49-F238E27FC236}">
                <a16:creationId xmlns:a16="http://schemas.microsoft.com/office/drawing/2014/main" id="{6823F988-AD62-473A-ABFA-74919589EF70}"/>
              </a:ext>
            </a:extLst>
          </p:cNvPr>
          <p:cNvSpPr>
            <a:spLocks noGrp="1"/>
          </p:cNvSpPr>
          <p:nvPr>
            <p:ph type="body" sz="quarter" idx="41" hasCustomPrompt="1"/>
          </p:nvPr>
        </p:nvSpPr>
        <p:spPr>
          <a:xfrm>
            <a:off x="6902903" y="2926737"/>
            <a:ext cx="4368396"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23" name="Text Placeholder 2">
            <a:extLst>
              <a:ext uri="{FF2B5EF4-FFF2-40B4-BE49-F238E27FC236}">
                <a16:creationId xmlns:a16="http://schemas.microsoft.com/office/drawing/2014/main" id="{61C0318B-87EB-4598-99E3-B0D607F7B0D2}"/>
              </a:ext>
            </a:extLst>
          </p:cNvPr>
          <p:cNvSpPr>
            <a:spLocks noGrp="1"/>
          </p:cNvSpPr>
          <p:nvPr>
            <p:ph type="body" sz="quarter" idx="42" hasCustomPrompt="1"/>
          </p:nvPr>
        </p:nvSpPr>
        <p:spPr>
          <a:xfrm>
            <a:off x="6284434" y="3507415"/>
            <a:ext cx="4680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24" name="Text Placeholder 2">
            <a:extLst>
              <a:ext uri="{FF2B5EF4-FFF2-40B4-BE49-F238E27FC236}">
                <a16:creationId xmlns:a16="http://schemas.microsoft.com/office/drawing/2014/main" id="{B547F204-CFA7-4383-9BBD-0D41E5C29FF2}"/>
              </a:ext>
            </a:extLst>
          </p:cNvPr>
          <p:cNvSpPr>
            <a:spLocks noGrp="1"/>
          </p:cNvSpPr>
          <p:nvPr>
            <p:ph type="body" sz="quarter" idx="43" hasCustomPrompt="1"/>
          </p:nvPr>
        </p:nvSpPr>
        <p:spPr>
          <a:xfrm>
            <a:off x="6752486" y="3501142"/>
            <a:ext cx="4518813" cy="476997"/>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25" name="Text Placeholder 2">
            <a:extLst>
              <a:ext uri="{FF2B5EF4-FFF2-40B4-BE49-F238E27FC236}">
                <a16:creationId xmlns:a16="http://schemas.microsoft.com/office/drawing/2014/main" id="{0C37A853-A898-45C5-B847-31A34809B84C}"/>
              </a:ext>
            </a:extLst>
          </p:cNvPr>
          <p:cNvSpPr>
            <a:spLocks noGrp="1"/>
          </p:cNvSpPr>
          <p:nvPr>
            <p:ph type="body" sz="quarter" idx="44" hasCustomPrompt="1"/>
          </p:nvPr>
        </p:nvSpPr>
        <p:spPr>
          <a:xfrm>
            <a:off x="6902903" y="4083789"/>
            <a:ext cx="4368396"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26" name="Text Placeholder 2">
            <a:extLst>
              <a:ext uri="{FF2B5EF4-FFF2-40B4-BE49-F238E27FC236}">
                <a16:creationId xmlns:a16="http://schemas.microsoft.com/office/drawing/2014/main" id="{19CC5C6E-2CB4-4FCF-8FA5-BEEC37632B9D}"/>
              </a:ext>
            </a:extLst>
          </p:cNvPr>
          <p:cNvSpPr>
            <a:spLocks noGrp="1"/>
          </p:cNvSpPr>
          <p:nvPr>
            <p:ph type="body" sz="quarter" idx="45" hasCustomPrompt="1"/>
          </p:nvPr>
        </p:nvSpPr>
        <p:spPr>
          <a:xfrm>
            <a:off x="6284434" y="4650578"/>
            <a:ext cx="4680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27" name="Text Placeholder 2">
            <a:extLst>
              <a:ext uri="{FF2B5EF4-FFF2-40B4-BE49-F238E27FC236}">
                <a16:creationId xmlns:a16="http://schemas.microsoft.com/office/drawing/2014/main" id="{F0788AFA-24EA-4C52-91B2-1C76D45AC6E2}"/>
              </a:ext>
            </a:extLst>
          </p:cNvPr>
          <p:cNvSpPr>
            <a:spLocks noGrp="1"/>
          </p:cNvSpPr>
          <p:nvPr>
            <p:ph type="body" sz="quarter" idx="46" hasCustomPrompt="1"/>
          </p:nvPr>
        </p:nvSpPr>
        <p:spPr>
          <a:xfrm>
            <a:off x="6752486" y="4647848"/>
            <a:ext cx="4518813" cy="473453"/>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30" name="Text Placeholder 2">
            <a:extLst>
              <a:ext uri="{FF2B5EF4-FFF2-40B4-BE49-F238E27FC236}">
                <a16:creationId xmlns:a16="http://schemas.microsoft.com/office/drawing/2014/main" id="{373E6A07-C962-4450-813B-7A7055B69708}"/>
              </a:ext>
            </a:extLst>
          </p:cNvPr>
          <p:cNvSpPr>
            <a:spLocks noGrp="1"/>
          </p:cNvSpPr>
          <p:nvPr>
            <p:ph type="body" sz="quarter" idx="47" hasCustomPrompt="1"/>
          </p:nvPr>
        </p:nvSpPr>
        <p:spPr>
          <a:xfrm>
            <a:off x="6902903" y="5226951"/>
            <a:ext cx="4368396"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32" name="Text Placeholder 2">
            <a:extLst>
              <a:ext uri="{FF2B5EF4-FFF2-40B4-BE49-F238E27FC236}">
                <a16:creationId xmlns:a16="http://schemas.microsoft.com/office/drawing/2014/main" id="{A6B700C8-7D7C-4C42-B490-38EE7ACDFA48}"/>
              </a:ext>
            </a:extLst>
          </p:cNvPr>
          <p:cNvSpPr>
            <a:spLocks noGrp="1"/>
          </p:cNvSpPr>
          <p:nvPr>
            <p:ph type="body" sz="quarter" idx="48" hasCustomPrompt="1"/>
          </p:nvPr>
        </p:nvSpPr>
        <p:spPr>
          <a:xfrm>
            <a:off x="6284434" y="1226311"/>
            <a:ext cx="4680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33" name="Text Placeholder 2">
            <a:extLst>
              <a:ext uri="{FF2B5EF4-FFF2-40B4-BE49-F238E27FC236}">
                <a16:creationId xmlns:a16="http://schemas.microsoft.com/office/drawing/2014/main" id="{1CE278EB-0F89-4640-9094-DA21B989C795}"/>
              </a:ext>
            </a:extLst>
          </p:cNvPr>
          <p:cNvSpPr>
            <a:spLocks noGrp="1"/>
          </p:cNvSpPr>
          <p:nvPr>
            <p:ph type="body" sz="quarter" idx="49" hasCustomPrompt="1"/>
          </p:nvPr>
        </p:nvSpPr>
        <p:spPr>
          <a:xfrm>
            <a:off x="6752486" y="1226971"/>
            <a:ext cx="4518813" cy="470063"/>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34" name="Text Placeholder 2">
            <a:extLst>
              <a:ext uri="{FF2B5EF4-FFF2-40B4-BE49-F238E27FC236}">
                <a16:creationId xmlns:a16="http://schemas.microsoft.com/office/drawing/2014/main" id="{B0395910-17EE-4278-8C11-11B470133DC9}"/>
              </a:ext>
            </a:extLst>
          </p:cNvPr>
          <p:cNvSpPr>
            <a:spLocks noGrp="1"/>
          </p:cNvSpPr>
          <p:nvPr>
            <p:ph type="body" sz="quarter" idx="50" hasCustomPrompt="1"/>
          </p:nvPr>
        </p:nvSpPr>
        <p:spPr>
          <a:xfrm>
            <a:off x="6902903" y="1802685"/>
            <a:ext cx="4368396"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47" name="Text Placeholder 2">
            <a:extLst>
              <a:ext uri="{FF2B5EF4-FFF2-40B4-BE49-F238E27FC236}">
                <a16:creationId xmlns:a16="http://schemas.microsoft.com/office/drawing/2014/main" id="{08FD67F7-B722-468F-AB2C-08ABD571B679}"/>
              </a:ext>
            </a:extLst>
          </p:cNvPr>
          <p:cNvSpPr>
            <a:spLocks noGrp="1"/>
          </p:cNvSpPr>
          <p:nvPr>
            <p:ph type="body" sz="quarter" idx="51" hasCustomPrompt="1"/>
          </p:nvPr>
        </p:nvSpPr>
        <p:spPr>
          <a:xfrm>
            <a:off x="918093" y="2350363"/>
            <a:ext cx="4680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48" name="Text Placeholder 2">
            <a:extLst>
              <a:ext uri="{FF2B5EF4-FFF2-40B4-BE49-F238E27FC236}">
                <a16:creationId xmlns:a16="http://schemas.microsoft.com/office/drawing/2014/main" id="{4ADF76EE-C86E-4AF3-851F-8D95FD07B5CB}"/>
              </a:ext>
            </a:extLst>
          </p:cNvPr>
          <p:cNvSpPr>
            <a:spLocks noGrp="1"/>
          </p:cNvSpPr>
          <p:nvPr>
            <p:ph type="body" sz="quarter" idx="52" hasCustomPrompt="1"/>
          </p:nvPr>
        </p:nvSpPr>
        <p:spPr>
          <a:xfrm>
            <a:off x="1386145" y="2347843"/>
            <a:ext cx="4483699" cy="473243"/>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49" name="Text Placeholder 2">
            <a:extLst>
              <a:ext uri="{FF2B5EF4-FFF2-40B4-BE49-F238E27FC236}">
                <a16:creationId xmlns:a16="http://schemas.microsoft.com/office/drawing/2014/main" id="{F9663636-2673-4C7F-94D1-0EA1158C1515}"/>
              </a:ext>
            </a:extLst>
          </p:cNvPr>
          <p:cNvSpPr>
            <a:spLocks noGrp="1"/>
          </p:cNvSpPr>
          <p:nvPr>
            <p:ph type="body" sz="quarter" idx="53" hasCustomPrompt="1"/>
          </p:nvPr>
        </p:nvSpPr>
        <p:spPr>
          <a:xfrm>
            <a:off x="1536564" y="2926737"/>
            <a:ext cx="4343273"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50" name="Text Placeholder 2">
            <a:extLst>
              <a:ext uri="{FF2B5EF4-FFF2-40B4-BE49-F238E27FC236}">
                <a16:creationId xmlns:a16="http://schemas.microsoft.com/office/drawing/2014/main" id="{936850CB-71A0-4749-B075-FA6DF492FE48}"/>
              </a:ext>
            </a:extLst>
          </p:cNvPr>
          <p:cNvSpPr>
            <a:spLocks noGrp="1"/>
          </p:cNvSpPr>
          <p:nvPr>
            <p:ph type="body" sz="quarter" idx="54" hasCustomPrompt="1"/>
          </p:nvPr>
        </p:nvSpPr>
        <p:spPr>
          <a:xfrm>
            <a:off x="918093" y="3507415"/>
            <a:ext cx="4680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52" name="Text Placeholder 2">
            <a:extLst>
              <a:ext uri="{FF2B5EF4-FFF2-40B4-BE49-F238E27FC236}">
                <a16:creationId xmlns:a16="http://schemas.microsoft.com/office/drawing/2014/main" id="{D265109E-B1EC-43DB-B023-41086837949C}"/>
              </a:ext>
            </a:extLst>
          </p:cNvPr>
          <p:cNvSpPr>
            <a:spLocks noGrp="1"/>
          </p:cNvSpPr>
          <p:nvPr>
            <p:ph type="body" sz="quarter" idx="55" hasCustomPrompt="1"/>
          </p:nvPr>
        </p:nvSpPr>
        <p:spPr>
          <a:xfrm>
            <a:off x="1386145" y="3504435"/>
            <a:ext cx="4483699" cy="473704"/>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53" name="Text Placeholder 2">
            <a:extLst>
              <a:ext uri="{FF2B5EF4-FFF2-40B4-BE49-F238E27FC236}">
                <a16:creationId xmlns:a16="http://schemas.microsoft.com/office/drawing/2014/main" id="{498CF228-157A-4D1A-A5E2-D4458FEF3ECC}"/>
              </a:ext>
            </a:extLst>
          </p:cNvPr>
          <p:cNvSpPr>
            <a:spLocks noGrp="1"/>
          </p:cNvSpPr>
          <p:nvPr>
            <p:ph type="body" sz="quarter" idx="56" hasCustomPrompt="1"/>
          </p:nvPr>
        </p:nvSpPr>
        <p:spPr>
          <a:xfrm>
            <a:off x="1536564" y="4083789"/>
            <a:ext cx="4343273"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57" name="Text Placeholder 2">
            <a:extLst>
              <a:ext uri="{FF2B5EF4-FFF2-40B4-BE49-F238E27FC236}">
                <a16:creationId xmlns:a16="http://schemas.microsoft.com/office/drawing/2014/main" id="{EEAFE88C-CFA5-45FA-B397-C4753D766188}"/>
              </a:ext>
            </a:extLst>
          </p:cNvPr>
          <p:cNvSpPr>
            <a:spLocks noGrp="1"/>
          </p:cNvSpPr>
          <p:nvPr>
            <p:ph type="body" sz="quarter" idx="57" hasCustomPrompt="1"/>
          </p:nvPr>
        </p:nvSpPr>
        <p:spPr>
          <a:xfrm>
            <a:off x="918093" y="4650578"/>
            <a:ext cx="4592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59" name="Text Placeholder 2">
            <a:extLst>
              <a:ext uri="{FF2B5EF4-FFF2-40B4-BE49-F238E27FC236}">
                <a16:creationId xmlns:a16="http://schemas.microsoft.com/office/drawing/2014/main" id="{91C47026-4137-4F3B-8601-4E467959A8BB}"/>
              </a:ext>
            </a:extLst>
          </p:cNvPr>
          <p:cNvSpPr>
            <a:spLocks noGrp="1"/>
          </p:cNvSpPr>
          <p:nvPr>
            <p:ph type="body" sz="quarter" idx="58" hasCustomPrompt="1"/>
          </p:nvPr>
        </p:nvSpPr>
        <p:spPr>
          <a:xfrm>
            <a:off x="1382851" y="4647846"/>
            <a:ext cx="4483699" cy="473455"/>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63" name="Text Placeholder 2">
            <a:extLst>
              <a:ext uri="{FF2B5EF4-FFF2-40B4-BE49-F238E27FC236}">
                <a16:creationId xmlns:a16="http://schemas.microsoft.com/office/drawing/2014/main" id="{DF668AC1-1146-40B0-8F2B-4BA80017F304}"/>
              </a:ext>
            </a:extLst>
          </p:cNvPr>
          <p:cNvSpPr>
            <a:spLocks noGrp="1"/>
          </p:cNvSpPr>
          <p:nvPr>
            <p:ph type="body" sz="quarter" idx="59" hasCustomPrompt="1"/>
          </p:nvPr>
        </p:nvSpPr>
        <p:spPr>
          <a:xfrm>
            <a:off x="1536564" y="5226951"/>
            <a:ext cx="4343273"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67" name="Text Placeholder 2">
            <a:extLst>
              <a:ext uri="{FF2B5EF4-FFF2-40B4-BE49-F238E27FC236}">
                <a16:creationId xmlns:a16="http://schemas.microsoft.com/office/drawing/2014/main" id="{2A28AC39-3AB6-4AF8-A729-D80F770C761D}"/>
              </a:ext>
            </a:extLst>
          </p:cNvPr>
          <p:cNvSpPr>
            <a:spLocks noGrp="1"/>
          </p:cNvSpPr>
          <p:nvPr>
            <p:ph type="body" sz="quarter" idx="60" hasCustomPrompt="1"/>
          </p:nvPr>
        </p:nvSpPr>
        <p:spPr>
          <a:xfrm>
            <a:off x="918093" y="1226311"/>
            <a:ext cx="4680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68" name="Text Placeholder 2">
            <a:extLst>
              <a:ext uri="{FF2B5EF4-FFF2-40B4-BE49-F238E27FC236}">
                <a16:creationId xmlns:a16="http://schemas.microsoft.com/office/drawing/2014/main" id="{F464B8DD-664E-432C-9A32-DA9195E5C4B6}"/>
              </a:ext>
            </a:extLst>
          </p:cNvPr>
          <p:cNvSpPr>
            <a:spLocks noGrp="1"/>
          </p:cNvSpPr>
          <p:nvPr>
            <p:ph type="body" sz="quarter" idx="61" hasCustomPrompt="1"/>
          </p:nvPr>
        </p:nvSpPr>
        <p:spPr>
          <a:xfrm>
            <a:off x="1386145" y="1224200"/>
            <a:ext cx="4483699" cy="476129"/>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69" name="Text Placeholder 2">
            <a:extLst>
              <a:ext uri="{FF2B5EF4-FFF2-40B4-BE49-F238E27FC236}">
                <a16:creationId xmlns:a16="http://schemas.microsoft.com/office/drawing/2014/main" id="{DB21AE3A-7F4B-422B-8843-6BC0B0637928}"/>
              </a:ext>
            </a:extLst>
          </p:cNvPr>
          <p:cNvSpPr>
            <a:spLocks noGrp="1"/>
          </p:cNvSpPr>
          <p:nvPr>
            <p:ph type="body" sz="quarter" idx="62" hasCustomPrompt="1"/>
          </p:nvPr>
        </p:nvSpPr>
        <p:spPr>
          <a:xfrm>
            <a:off x="1536564" y="1802685"/>
            <a:ext cx="4343273"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35" name="Rectangle 34">
            <a:extLst>
              <a:ext uri="{FF2B5EF4-FFF2-40B4-BE49-F238E27FC236}">
                <a16:creationId xmlns:a16="http://schemas.microsoft.com/office/drawing/2014/main" id="{E4EB5B63-4B4E-4A3A-8448-BC655D5C8BE9}"/>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36" name="TextBox 35">
            <a:extLst>
              <a:ext uri="{FF2B5EF4-FFF2-40B4-BE49-F238E27FC236}">
                <a16:creationId xmlns:a16="http://schemas.microsoft.com/office/drawing/2014/main" id="{1F2D3D34-36B6-4383-82A6-7AD4119C261F}"/>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37" name="Picture 36">
            <a:extLst>
              <a:ext uri="{FF2B5EF4-FFF2-40B4-BE49-F238E27FC236}">
                <a16:creationId xmlns:a16="http://schemas.microsoft.com/office/drawing/2014/main" id="{2A647692-06ED-424C-81BA-A8E77AFB479B}"/>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38" name="TextBox 37">
            <a:extLst>
              <a:ext uri="{FF2B5EF4-FFF2-40B4-BE49-F238E27FC236}">
                <a16:creationId xmlns:a16="http://schemas.microsoft.com/office/drawing/2014/main" id="{4C59D03C-6916-458E-813C-2852DCC06588}"/>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39" name="Straight Connector 38">
            <a:extLst>
              <a:ext uri="{FF2B5EF4-FFF2-40B4-BE49-F238E27FC236}">
                <a16:creationId xmlns:a16="http://schemas.microsoft.com/office/drawing/2014/main" id="{FC34A892-5E53-4F1D-A1C6-FE67D6E21AC7}"/>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
        <p:nvSpPr>
          <p:cNvPr id="78" name="Title Placeholder 1">
            <a:extLst>
              <a:ext uri="{FF2B5EF4-FFF2-40B4-BE49-F238E27FC236}">
                <a16:creationId xmlns:a16="http://schemas.microsoft.com/office/drawing/2014/main" id="{DC9928E4-0DAB-424F-8E1B-1BAB8F5EC276}"/>
              </a:ext>
            </a:extLst>
          </p:cNvPr>
          <p:cNvSpPr>
            <a:spLocks noGrp="1"/>
          </p:cNvSpPr>
          <p:nvPr>
            <p:ph type="title" hasCustomPrompt="1"/>
          </p:nvPr>
        </p:nvSpPr>
        <p:spPr>
          <a:xfrm>
            <a:off x="914400" y="120103"/>
            <a:ext cx="10363200" cy="789517"/>
          </a:xfrm>
          <a:prstGeom prst="rect">
            <a:avLst/>
          </a:prstGeom>
        </p:spPr>
        <p:txBody>
          <a:bodyPr vert="horz" lIns="0" tIns="273600" rIns="0" bIns="0" rtlCol="0" anchor="t" anchorCtr="0">
            <a:noAutofit/>
          </a:bodyPr>
          <a:lstStyle>
            <a:lvl1pPr>
              <a:defRPr sz="3200" b="1" cap="all" spc="80" baseline="0">
                <a:latin typeface="+mj-lt"/>
              </a:defRPr>
            </a:lvl1pPr>
          </a:lstStyle>
          <a:p>
            <a:r>
              <a:rPr lang="en-US" dirty="0"/>
              <a:t>HEADER</a:t>
            </a:r>
          </a:p>
        </p:txBody>
      </p:sp>
    </p:spTree>
    <p:extLst>
      <p:ext uri="{BB962C8B-B14F-4D97-AF65-F5344CB8AC3E}">
        <p14:creationId xmlns:p14="http://schemas.microsoft.com/office/powerpoint/2010/main" val="1511809583"/>
      </p:ext>
    </p:extLst>
  </p:cSld>
  <p:clrMapOvr>
    <a:masterClrMapping/>
  </p:clrMapOvr>
  <p:transition>
    <p:fade/>
  </p:transition>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ngle Line Header">
    <p:spTree>
      <p:nvGrpSpPr>
        <p:cNvPr id="1" name=""/>
        <p:cNvGrpSpPr/>
        <p:nvPr/>
      </p:nvGrpSpPr>
      <p:grpSpPr>
        <a:xfrm>
          <a:off x="0" y="0"/>
          <a:ext cx="0" cy="0"/>
          <a:chOff x="0" y="0"/>
          <a:chExt cx="0" cy="0"/>
        </a:xfrm>
      </p:grpSpPr>
      <p:sp>
        <p:nvSpPr>
          <p:cNvPr id="8" name="Text Placeholder 2"/>
          <p:cNvSpPr>
            <a:spLocks noGrp="1"/>
          </p:cNvSpPr>
          <p:nvPr>
            <p:ph idx="1" hasCustomPrompt="1"/>
          </p:nvPr>
        </p:nvSpPr>
        <p:spPr>
          <a:xfrm>
            <a:off x="914400" y="1193802"/>
            <a:ext cx="10363200" cy="4775199"/>
          </a:xfrm>
          <a:prstGeom prst="rect">
            <a:avLst/>
          </a:prstGeom>
        </p:spPr>
        <p:txBody>
          <a:bodyPr vert="horz" lIns="0" tIns="0" rIns="0" bIns="0" rtlCol="0">
            <a:normAutofit/>
          </a:bodyPr>
          <a:lstStyle>
            <a:lvl1pPr>
              <a:buClr>
                <a:schemeClr val="accent1"/>
              </a:buClr>
              <a:defRPr sz="1467">
                <a:solidFill>
                  <a:schemeClr val="bg1">
                    <a:lumMod val="10000"/>
                    <a:lumOff val="90000"/>
                  </a:schemeClr>
                </a:solidFill>
                <a:latin typeface="+mn-lt"/>
              </a:defRPr>
            </a:lvl1pPr>
            <a:lvl2pPr>
              <a:defRPr sz="1467">
                <a:solidFill>
                  <a:schemeClr val="bg1">
                    <a:lumMod val="10000"/>
                    <a:lumOff val="90000"/>
                  </a:schemeClr>
                </a:solidFill>
              </a:defRPr>
            </a:lvl2pPr>
            <a:lvl3pPr>
              <a:defRPr sz="1467">
                <a:solidFill>
                  <a:schemeClr val="bg1">
                    <a:lumMod val="10000"/>
                    <a:lumOff val="90000"/>
                  </a:schemeClr>
                </a:solidFill>
              </a:defRPr>
            </a:lvl3pPr>
            <a:lvl4pPr>
              <a:defRPr sz="1467">
                <a:solidFill>
                  <a:schemeClr val="bg1">
                    <a:lumMod val="10000"/>
                    <a:lumOff val="90000"/>
                  </a:schemeClr>
                </a:solidFill>
              </a:defRPr>
            </a:lvl4pPr>
            <a:lvl5pPr>
              <a:defRPr sz="1467">
                <a:solidFill>
                  <a:schemeClr val="bg1">
                    <a:lumMod val="10000"/>
                    <a:lumOff val="90000"/>
                  </a:schemeClr>
                </a:solidFill>
              </a:defRPr>
            </a:lvl5pPr>
            <a:lvl6pPr>
              <a:defRPr sz="1467">
                <a:solidFill>
                  <a:schemeClr val="bg1">
                    <a:lumMod val="10000"/>
                    <a:lumOff val="90000"/>
                  </a:schemeClr>
                </a:solidFill>
              </a:defRPr>
            </a:lvl6pPr>
            <a:lvl7pPr>
              <a:defRPr sz="1467"/>
            </a:lvl7pPr>
            <a:lvl8pPr>
              <a:defRPr sz="1467"/>
            </a:lvl8pPr>
            <a:lvl9pPr marL="4876678" indent="0">
              <a:buNone/>
              <a:defRPr sz="1467"/>
            </a:lvl9pPr>
          </a:lstStyle>
          <a:p>
            <a:pPr lvl="0"/>
            <a:r>
              <a:rPr lang="en-US" dirty="0"/>
              <a:t>TEXT</a:t>
            </a:r>
          </a:p>
          <a:p>
            <a:pPr lvl="1"/>
            <a:r>
              <a:rPr lang="en-US" dirty="0"/>
              <a:t>TEXT</a:t>
            </a:r>
          </a:p>
          <a:p>
            <a:pPr lvl="2"/>
            <a:r>
              <a:rPr lang="en-US" dirty="0"/>
              <a:t>TEXT</a:t>
            </a:r>
          </a:p>
          <a:p>
            <a:pPr lvl="3"/>
            <a:r>
              <a:rPr lang="en-US" dirty="0"/>
              <a:t>TEXT</a:t>
            </a:r>
          </a:p>
          <a:p>
            <a:pPr lvl="4"/>
            <a:r>
              <a:rPr lang="en-US" dirty="0"/>
              <a:t>TEXT</a:t>
            </a:r>
          </a:p>
          <a:p>
            <a:pPr lvl="5"/>
            <a:r>
              <a:rPr lang="en-US" dirty="0"/>
              <a:t>TEXT</a:t>
            </a:r>
          </a:p>
          <a:p>
            <a:pPr lvl="6"/>
            <a:r>
              <a:rPr lang="en-US" dirty="0"/>
              <a:t>TEXT</a:t>
            </a:r>
          </a:p>
          <a:p>
            <a:pPr lvl="7"/>
            <a:r>
              <a:rPr lang="en-US" dirty="0"/>
              <a:t>TEXT</a:t>
            </a:r>
          </a:p>
          <a:p>
            <a:pPr lvl="8"/>
            <a:r>
              <a:rPr lang="en-US" dirty="0"/>
              <a:t>TEXT</a:t>
            </a:r>
          </a:p>
          <a:p>
            <a:pPr lvl="8"/>
            <a:r>
              <a:rPr lang="en-US" dirty="0"/>
              <a:t>	TEXT</a:t>
            </a:r>
          </a:p>
          <a:p>
            <a:pPr lvl="8"/>
            <a:r>
              <a:rPr lang="en-US" dirty="0"/>
              <a:t>	</a:t>
            </a:r>
          </a:p>
        </p:txBody>
      </p:sp>
      <p:sp>
        <p:nvSpPr>
          <p:cNvPr id="11" name="Rectangle 10">
            <a:extLst>
              <a:ext uri="{FF2B5EF4-FFF2-40B4-BE49-F238E27FC236}">
                <a16:creationId xmlns:a16="http://schemas.microsoft.com/office/drawing/2014/main" id="{2E8FF7B4-9E54-49A2-B09F-B4F2AE656D5E}"/>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12" name="TextBox 11">
            <a:extLst>
              <a:ext uri="{FF2B5EF4-FFF2-40B4-BE49-F238E27FC236}">
                <a16:creationId xmlns:a16="http://schemas.microsoft.com/office/drawing/2014/main" id="{B78677FC-1E78-4155-9BF0-27B7974C8406}"/>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13" name="Picture 12">
            <a:extLst>
              <a:ext uri="{FF2B5EF4-FFF2-40B4-BE49-F238E27FC236}">
                <a16:creationId xmlns:a16="http://schemas.microsoft.com/office/drawing/2014/main" id="{A3CD6706-6B5B-4418-AEE9-E66B503882E7}"/>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16" name="TextBox 15">
            <a:extLst>
              <a:ext uri="{FF2B5EF4-FFF2-40B4-BE49-F238E27FC236}">
                <a16:creationId xmlns:a16="http://schemas.microsoft.com/office/drawing/2014/main" id="{87A352B9-A272-4D70-A164-64A1A312B9F0}"/>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17" name="Straight Connector 16">
            <a:extLst>
              <a:ext uri="{FF2B5EF4-FFF2-40B4-BE49-F238E27FC236}">
                <a16:creationId xmlns:a16="http://schemas.microsoft.com/office/drawing/2014/main" id="{4E6B3545-9302-4A7A-9B4E-3AA2AE44E7AF}"/>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
        <p:nvSpPr>
          <p:cNvPr id="18" name="Title Placeholder 1">
            <a:extLst>
              <a:ext uri="{FF2B5EF4-FFF2-40B4-BE49-F238E27FC236}">
                <a16:creationId xmlns:a16="http://schemas.microsoft.com/office/drawing/2014/main" id="{DDE534B0-650D-425D-AE99-AA18BCF82709}"/>
              </a:ext>
            </a:extLst>
          </p:cNvPr>
          <p:cNvSpPr>
            <a:spLocks noGrp="1"/>
          </p:cNvSpPr>
          <p:nvPr>
            <p:ph type="title" hasCustomPrompt="1"/>
          </p:nvPr>
        </p:nvSpPr>
        <p:spPr>
          <a:xfrm>
            <a:off x="914400" y="120103"/>
            <a:ext cx="10363200" cy="789517"/>
          </a:xfrm>
          <a:prstGeom prst="rect">
            <a:avLst/>
          </a:prstGeom>
        </p:spPr>
        <p:txBody>
          <a:bodyPr vert="horz" lIns="0" tIns="273600" rIns="0" bIns="0" rtlCol="0" anchor="t" anchorCtr="0">
            <a:noAutofit/>
          </a:bodyPr>
          <a:lstStyle>
            <a:lvl1pPr>
              <a:defRPr sz="3200" b="1" cap="all" spc="80" baseline="0">
                <a:latin typeface="+mj-lt"/>
              </a:defRPr>
            </a:lvl1pPr>
          </a:lstStyle>
          <a:p>
            <a:r>
              <a:rPr lang="en-US" dirty="0"/>
              <a:t>HEADER</a:t>
            </a:r>
          </a:p>
        </p:txBody>
      </p:sp>
    </p:spTree>
    <p:extLst>
      <p:ext uri="{BB962C8B-B14F-4D97-AF65-F5344CB8AC3E}">
        <p14:creationId xmlns:p14="http://schemas.microsoft.com/office/powerpoint/2010/main" val="3089951412"/>
      </p:ext>
    </p:extLst>
  </p:cSld>
  <p:clrMapOvr>
    <a:masterClrMapping/>
  </p:clrMapOvr>
  <p:transition>
    <p:fade/>
  </p:transition>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Lines Header">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9B9684C7-1A1D-4329-BC4C-92BF8FC05BED}"/>
              </a:ext>
            </a:extLst>
          </p:cNvPr>
          <p:cNvSpPr>
            <a:spLocks noGrp="1"/>
          </p:cNvSpPr>
          <p:nvPr>
            <p:ph type="title" hasCustomPrompt="1"/>
          </p:nvPr>
        </p:nvSpPr>
        <p:spPr>
          <a:xfrm>
            <a:off x="914400" y="186920"/>
            <a:ext cx="10363200" cy="1250909"/>
          </a:xfrm>
          <a:prstGeom prst="rect">
            <a:avLst/>
          </a:prstGeom>
        </p:spPr>
        <p:txBody>
          <a:bodyPr vert="horz" lIns="0" tIns="320040" rIns="0" bIns="0" rtlCol="0" anchor="t" anchorCtr="0">
            <a:noAutofit/>
          </a:bodyPr>
          <a:lstStyle>
            <a:lvl1pPr>
              <a:lnSpc>
                <a:spcPts val="2933"/>
              </a:lnSpc>
              <a:defRPr sz="3200" b="1" cap="all" spc="80" baseline="0">
                <a:latin typeface="+mj-lt"/>
              </a:defRPr>
            </a:lvl1pPr>
          </a:lstStyle>
          <a:p>
            <a:r>
              <a:rPr lang="en-US" dirty="0"/>
              <a:t>HEADER</a:t>
            </a:r>
            <a:br>
              <a:rPr lang="en-US" dirty="0"/>
            </a:br>
            <a:r>
              <a:rPr lang="en-US" dirty="0"/>
              <a:t>(2-LINES)</a:t>
            </a:r>
          </a:p>
        </p:txBody>
      </p:sp>
      <p:sp>
        <p:nvSpPr>
          <p:cNvPr id="12" name="Text Placeholder 2">
            <a:extLst>
              <a:ext uri="{FF2B5EF4-FFF2-40B4-BE49-F238E27FC236}">
                <a16:creationId xmlns:a16="http://schemas.microsoft.com/office/drawing/2014/main" id="{480D5EE1-F75B-4B6C-9559-FB3D42543E73}"/>
              </a:ext>
            </a:extLst>
          </p:cNvPr>
          <p:cNvSpPr>
            <a:spLocks noGrp="1"/>
          </p:cNvSpPr>
          <p:nvPr>
            <p:ph idx="10" hasCustomPrompt="1"/>
          </p:nvPr>
        </p:nvSpPr>
        <p:spPr>
          <a:xfrm>
            <a:off x="914400" y="1549432"/>
            <a:ext cx="10363200" cy="4419568"/>
          </a:xfrm>
          <a:prstGeom prst="rect">
            <a:avLst/>
          </a:prstGeom>
        </p:spPr>
        <p:txBody>
          <a:bodyPr vert="horz" lIns="0" tIns="0" rIns="0" bIns="0" rtlCol="0">
            <a:normAutofit/>
          </a:bodyPr>
          <a:lstStyle>
            <a:lvl1pPr>
              <a:buClr>
                <a:schemeClr val="accent1"/>
              </a:buClr>
              <a:defRPr sz="1467">
                <a:solidFill>
                  <a:schemeClr val="bg1">
                    <a:lumMod val="10000"/>
                    <a:lumOff val="90000"/>
                  </a:schemeClr>
                </a:solidFill>
                <a:latin typeface="+mn-lt"/>
              </a:defRPr>
            </a:lvl1pPr>
            <a:lvl2pPr>
              <a:defRPr sz="1467">
                <a:solidFill>
                  <a:schemeClr val="bg1">
                    <a:lumMod val="10000"/>
                    <a:lumOff val="90000"/>
                  </a:schemeClr>
                </a:solidFill>
              </a:defRPr>
            </a:lvl2pPr>
            <a:lvl3pPr>
              <a:defRPr sz="1467">
                <a:solidFill>
                  <a:schemeClr val="bg1">
                    <a:lumMod val="10000"/>
                    <a:lumOff val="90000"/>
                  </a:schemeClr>
                </a:solidFill>
              </a:defRPr>
            </a:lvl3pPr>
            <a:lvl4pPr>
              <a:defRPr sz="1467">
                <a:solidFill>
                  <a:schemeClr val="bg1">
                    <a:lumMod val="10000"/>
                    <a:lumOff val="90000"/>
                  </a:schemeClr>
                </a:solidFill>
              </a:defRPr>
            </a:lvl4pPr>
            <a:lvl5pPr>
              <a:defRPr sz="1467">
                <a:solidFill>
                  <a:schemeClr val="bg1">
                    <a:lumMod val="10000"/>
                    <a:lumOff val="90000"/>
                  </a:schemeClr>
                </a:solidFill>
              </a:defRPr>
            </a:lvl5pPr>
            <a:lvl6pPr>
              <a:defRPr sz="1467">
                <a:solidFill>
                  <a:schemeClr val="bg1">
                    <a:lumMod val="10000"/>
                    <a:lumOff val="90000"/>
                  </a:schemeClr>
                </a:solidFill>
              </a:defRPr>
            </a:lvl6pPr>
            <a:lvl7pPr>
              <a:defRPr sz="1467"/>
            </a:lvl7pPr>
            <a:lvl8pPr>
              <a:defRPr sz="1467"/>
            </a:lvl8pPr>
            <a:lvl9pPr marL="4876678" indent="0">
              <a:buNone/>
              <a:defRPr sz="1467"/>
            </a:lvl9pPr>
          </a:lstStyle>
          <a:p>
            <a:pPr lvl="0"/>
            <a:r>
              <a:rPr lang="en-US" dirty="0"/>
              <a:t>TEXT</a:t>
            </a:r>
          </a:p>
          <a:p>
            <a:pPr lvl="1"/>
            <a:r>
              <a:rPr lang="en-US" dirty="0"/>
              <a:t>TEXT</a:t>
            </a:r>
          </a:p>
          <a:p>
            <a:pPr lvl="2"/>
            <a:r>
              <a:rPr lang="en-US" dirty="0"/>
              <a:t>TEXT</a:t>
            </a:r>
          </a:p>
          <a:p>
            <a:pPr lvl="3"/>
            <a:r>
              <a:rPr lang="en-US" dirty="0"/>
              <a:t>TEXT</a:t>
            </a:r>
          </a:p>
          <a:p>
            <a:pPr lvl="4"/>
            <a:r>
              <a:rPr lang="en-US" dirty="0"/>
              <a:t>TEXT</a:t>
            </a:r>
          </a:p>
          <a:p>
            <a:pPr lvl="5"/>
            <a:r>
              <a:rPr lang="en-US" dirty="0"/>
              <a:t>TEXT</a:t>
            </a:r>
          </a:p>
          <a:p>
            <a:pPr lvl="6"/>
            <a:r>
              <a:rPr lang="en-US" dirty="0"/>
              <a:t>TEXT</a:t>
            </a:r>
          </a:p>
          <a:p>
            <a:pPr lvl="7"/>
            <a:r>
              <a:rPr lang="en-US" dirty="0"/>
              <a:t>TEXT</a:t>
            </a:r>
          </a:p>
          <a:p>
            <a:pPr lvl="8"/>
            <a:r>
              <a:rPr lang="en-US" dirty="0"/>
              <a:t>TEXT</a:t>
            </a:r>
          </a:p>
          <a:p>
            <a:pPr lvl="8"/>
            <a:r>
              <a:rPr lang="en-US" dirty="0"/>
              <a:t>	TEXT</a:t>
            </a:r>
          </a:p>
          <a:p>
            <a:pPr lvl="8"/>
            <a:r>
              <a:rPr lang="en-US" dirty="0"/>
              <a:t>	</a:t>
            </a:r>
          </a:p>
        </p:txBody>
      </p:sp>
      <p:sp>
        <p:nvSpPr>
          <p:cNvPr id="11" name="Rectangle 10">
            <a:extLst>
              <a:ext uri="{FF2B5EF4-FFF2-40B4-BE49-F238E27FC236}">
                <a16:creationId xmlns:a16="http://schemas.microsoft.com/office/drawing/2014/main" id="{BB429984-8E66-414A-8D20-CE9220FF216D}"/>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13" name="TextBox 12">
            <a:extLst>
              <a:ext uri="{FF2B5EF4-FFF2-40B4-BE49-F238E27FC236}">
                <a16:creationId xmlns:a16="http://schemas.microsoft.com/office/drawing/2014/main" id="{93EB90E9-AD03-418C-80CF-AE8FD67F8A34}"/>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14" name="Picture 13">
            <a:extLst>
              <a:ext uri="{FF2B5EF4-FFF2-40B4-BE49-F238E27FC236}">
                <a16:creationId xmlns:a16="http://schemas.microsoft.com/office/drawing/2014/main" id="{D382D1C8-1FF9-4B1C-A9E8-56E544BC3A00}"/>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15" name="TextBox 14">
            <a:extLst>
              <a:ext uri="{FF2B5EF4-FFF2-40B4-BE49-F238E27FC236}">
                <a16:creationId xmlns:a16="http://schemas.microsoft.com/office/drawing/2014/main" id="{A0C84E22-33E1-4E96-BBA4-61E78A33A89E}"/>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19" name="Straight Connector 18">
            <a:extLst>
              <a:ext uri="{FF2B5EF4-FFF2-40B4-BE49-F238E27FC236}">
                <a16:creationId xmlns:a16="http://schemas.microsoft.com/office/drawing/2014/main" id="{7DC47E52-F3A4-40D4-9FEE-C4A316430A26}"/>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07810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and Sub-header">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1A501D-12FA-4DCE-B642-39FAAD9E09A6}"/>
              </a:ext>
            </a:extLst>
          </p:cNvPr>
          <p:cNvSpPr txBox="1"/>
          <p:nvPr userDrawn="1"/>
        </p:nvSpPr>
        <p:spPr>
          <a:xfrm>
            <a:off x="227888" y="1287567"/>
            <a:ext cx="6301099" cy="1082467"/>
          </a:xfrm>
          <a:prstGeom prst="rect">
            <a:avLst/>
          </a:prstGeom>
        </p:spPr>
        <p:txBody>
          <a:bodyPr vert="horz" wrap="square" lIns="121920" tIns="60960" rIns="121920" bIns="60960" rtlCol="0" anchor="t" anchorCtr="0">
            <a:normAutofit/>
          </a:bodyPr>
          <a:lstStyle/>
          <a:p>
            <a:pPr algn="l"/>
            <a:endParaRPr lang="en-US" sz="2133" dirty="0">
              <a:solidFill>
                <a:schemeClr val="bg1"/>
              </a:solidFill>
            </a:endParaRPr>
          </a:p>
        </p:txBody>
      </p:sp>
      <p:sp>
        <p:nvSpPr>
          <p:cNvPr id="15" name="Text Placeholder 2">
            <a:extLst>
              <a:ext uri="{FF2B5EF4-FFF2-40B4-BE49-F238E27FC236}">
                <a16:creationId xmlns:a16="http://schemas.microsoft.com/office/drawing/2014/main" id="{D9ACCCC7-3818-43FF-B9C2-428F84E1D7E2}"/>
              </a:ext>
            </a:extLst>
          </p:cNvPr>
          <p:cNvSpPr>
            <a:spLocks noGrp="1"/>
          </p:cNvSpPr>
          <p:nvPr>
            <p:ph type="body" sz="quarter" idx="11" hasCustomPrompt="1"/>
          </p:nvPr>
        </p:nvSpPr>
        <p:spPr>
          <a:xfrm>
            <a:off x="915928" y="965623"/>
            <a:ext cx="10361673" cy="321733"/>
          </a:xfrm>
          <a:prstGeom prst="rect">
            <a:avLst/>
          </a:prstGeom>
        </p:spPr>
        <p:txBody>
          <a:bodyPr lIns="0" tIns="0" rIns="0" bIns="0" anchor="ctr"/>
          <a:lstStyle>
            <a:lvl1pPr marL="0" indent="0">
              <a:buNone/>
              <a:defRPr sz="2133" b="1" cap="all" spc="80" baseline="0">
                <a:solidFill>
                  <a:schemeClr val="bg2"/>
                </a:solidFill>
                <a:latin typeface="+mj-lt"/>
              </a:defRPr>
            </a:lvl1pPr>
          </a:lstStyle>
          <a:p>
            <a:pPr lvl="0"/>
            <a:r>
              <a:rPr lang="en-US" dirty="0"/>
              <a:t>SUB-HEADER TEXT HERE</a:t>
            </a:r>
          </a:p>
        </p:txBody>
      </p:sp>
      <p:sp>
        <p:nvSpPr>
          <p:cNvPr id="13" name="Rectangle 12">
            <a:extLst>
              <a:ext uri="{FF2B5EF4-FFF2-40B4-BE49-F238E27FC236}">
                <a16:creationId xmlns:a16="http://schemas.microsoft.com/office/drawing/2014/main" id="{AE22F4FA-AE31-4322-9445-D59C5E1B58BF}"/>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14" name="TextBox 13">
            <a:extLst>
              <a:ext uri="{FF2B5EF4-FFF2-40B4-BE49-F238E27FC236}">
                <a16:creationId xmlns:a16="http://schemas.microsoft.com/office/drawing/2014/main" id="{8A2DC10B-A4E7-46DA-98F0-670742A67649}"/>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17" name="Picture 16">
            <a:extLst>
              <a:ext uri="{FF2B5EF4-FFF2-40B4-BE49-F238E27FC236}">
                <a16:creationId xmlns:a16="http://schemas.microsoft.com/office/drawing/2014/main" id="{7E588EBA-41DA-4EEA-B252-0EC77A0B657B}"/>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18" name="TextBox 17">
            <a:extLst>
              <a:ext uri="{FF2B5EF4-FFF2-40B4-BE49-F238E27FC236}">
                <a16:creationId xmlns:a16="http://schemas.microsoft.com/office/drawing/2014/main" id="{406666E2-6A54-4CAE-BFF7-F30BC5494A1C}"/>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19" name="Straight Connector 18">
            <a:extLst>
              <a:ext uri="{FF2B5EF4-FFF2-40B4-BE49-F238E27FC236}">
                <a16:creationId xmlns:a16="http://schemas.microsoft.com/office/drawing/2014/main" id="{C6EFA349-A835-4E4C-BBAE-D22CA5BC4B26}"/>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
        <p:nvSpPr>
          <p:cNvPr id="25" name="Title Placeholder 1">
            <a:extLst>
              <a:ext uri="{FF2B5EF4-FFF2-40B4-BE49-F238E27FC236}">
                <a16:creationId xmlns:a16="http://schemas.microsoft.com/office/drawing/2014/main" id="{B98C2189-266E-4142-92FB-A8F440DDB9B1}"/>
              </a:ext>
            </a:extLst>
          </p:cNvPr>
          <p:cNvSpPr>
            <a:spLocks noGrp="1"/>
          </p:cNvSpPr>
          <p:nvPr>
            <p:ph type="title" hasCustomPrompt="1"/>
          </p:nvPr>
        </p:nvSpPr>
        <p:spPr>
          <a:xfrm>
            <a:off x="914400" y="120103"/>
            <a:ext cx="10363200" cy="789517"/>
          </a:xfrm>
          <a:prstGeom prst="rect">
            <a:avLst/>
          </a:prstGeom>
        </p:spPr>
        <p:txBody>
          <a:bodyPr vert="horz" lIns="0" tIns="273600" rIns="0" bIns="0" rtlCol="0" anchor="t" anchorCtr="0">
            <a:noAutofit/>
          </a:bodyPr>
          <a:lstStyle>
            <a:lvl1pPr>
              <a:defRPr sz="3200" b="1" cap="all" spc="80" baseline="0">
                <a:latin typeface="+mj-lt"/>
              </a:defRPr>
            </a:lvl1pPr>
          </a:lstStyle>
          <a:p>
            <a:r>
              <a:rPr lang="en-US" dirty="0"/>
              <a:t>HEADER</a:t>
            </a:r>
          </a:p>
        </p:txBody>
      </p:sp>
      <p:sp>
        <p:nvSpPr>
          <p:cNvPr id="26" name="Text Placeholder 2">
            <a:extLst>
              <a:ext uri="{FF2B5EF4-FFF2-40B4-BE49-F238E27FC236}">
                <a16:creationId xmlns:a16="http://schemas.microsoft.com/office/drawing/2014/main" id="{A5745A17-694D-448A-9E87-2D9F917ED6FE}"/>
              </a:ext>
            </a:extLst>
          </p:cNvPr>
          <p:cNvSpPr>
            <a:spLocks noGrp="1"/>
          </p:cNvSpPr>
          <p:nvPr>
            <p:ph idx="10" hasCustomPrompt="1"/>
          </p:nvPr>
        </p:nvSpPr>
        <p:spPr>
          <a:xfrm>
            <a:off x="914400" y="1549432"/>
            <a:ext cx="10363200" cy="4419568"/>
          </a:xfrm>
          <a:prstGeom prst="rect">
            <a:avLst/>
          </a:prstGeom>
        </p:spPr>
        <p:txBody>
          <a:bodyPr vert="horz" lIns="0" tIns="0" rIns="0" bIns="0" rtlCol="0">
            <a:normAutofit/>
          </a:bodyPr>
          <a:lstStyle>
            <a:lvl1pPr>
              <a:buClr>
                <a:schemeClr val="accent1"/>
              </a:buClr>
              <a:defRPr sz="1467">
                <a:solidFill>
                  <a:schemeClr val="bg1">
                    <a:lumMod val="10000"/>
                    <a:lumOff val="90000"/>
                  </a:schemeClr>
                </a:solidFill>
                <a:latin typeface="+mn-lt"/>
              </a:defRPr>
            </a:lvl1pPr>
            <a:lvl2pPr>
              <a:defRPr sz="1467">
                <a:solidFill>
                  <a:schemeClr val="bg1">
                    <a:lumMod val="10000"/>
                    <a:lumOff val="90000"/>
                  </a:schemeClr>
                </a:solidFill>
              </a:defRPr>
            </a:lvl2pPr>
            <a:lvl3pPr>
              <a:defRPr sz="1467">
                <a:solidFill>
                  <a:schemeClr val="bg1">
                    <a:lumMod val="10000"/>
                    <a:lumOff val="90000"/>
                  </a:schemeClr>
                </a:solidFill>
              </a:defRPr>
            </a:lvl3pPr>
            <a:lvl4pPr>
              <a:defRPr sz="1467">
                <a:solidFill>
                  <a:schemeClr val="bg1">
                    <a:lumMod val="10000"/>
                    <a:lumOff val="90000"/>
                  </a:schemeClr>
                </a:solidFill>
              </a:defRPr>
            </a:lvl4pPr>
            <a:lvl5pPr>
              <a:defRPr sz="1467">
                <a:solidFill>
                  <a:schemeClr val="bg1">
                    <a:lumMod val="10000"/>
                    <a:lumOff val="90000"/>
                  </a:schemeClr>
                </a:solidFill>
              </a:defRPr>
            </a:lvl5pPr>
            <a:lvl6pPr>
              <a:defRPr sz="1467">
                <a:solidFill>
                  <a:schemeClr val="bg1">
                    <a:lumMod val="10000"/>
                    <a:lumOff val="90000"/>
                  </a:schemeClr>
                </a:solidFill>
              </a:defRPr>
            </a:lvl6pPr>
            <a:lvl7pPr>
              <a:defRPr sz="1467"/>
            </a:lvl7pPr>
            <a:lvl8pPr>
              <a:defRPr sz="1467"/>
            </a:lvl8pPr>
            <a:lvl9pPr marL="4876678" indent="0">
              <a:buNone/>
              <a:defRPr sz="1467"/>
            </a:lvl9pPr>
          </a:lstStyle>
          <a:p>
            <a:pPr lvl="0"/>
            <a:r>
              <a:rPr lang="en-US" dirty="0"/>
              <a:t>TEXT</a:t>
            </a:r>
          </a:p>
          <a:p>
            <a:pPr lvl="1"/>
            <a:r>
              <a:rPr lang="en-US" dirty="0"/>
              <a:t>TEXT</a:t>
            </a:r>
          </a:p>
          <a:p>
            <a:pPr lvl="2"/>
            <a:r>
              <a:rPr lang="en-US" dirty="0"/>
              <a:t>TEXT</a:t>
            </a:r>
          </a:p>
          <a:p>
            <a:pPr lvl="3"/>
            <a:r>
              <a:rPr lang="en-US" dirty="0"/>
              <a:t>TEXT</a:t>
            </a:r>
          </a:p>
          <a:p>
            <a:pPr lvl="4"/>
            <a:r>
              <a:rPr lang="en-US" dirty="0"/>
              <a:t>TEXT</a:t>
            </a:r>
          </a:p>
          <a:p>
            <a:pPr lvl="5"/>
            <a:r>
              <a:rPr lang="en-US" dirty="0"/>
              <a:t>TEXT</a:t>
            </a:r>
          </a:p>
          <a:p>
            <a:pPr lvl="6"/>
            <a:r>
              <a:rPr lang="en-US" dirty="0"/>
              <a:t>TEXT</a:t>
            </a:r>
          </a:p>
          <a:p>
            <a:pPr lvl="7"/>
            <a:r>
              <a:rPr lang="en-US" dirty="0"/>
              <a:t>TEXT</a:t>
            </a:r>
          </a:p>
          <a:p>
            <a:pPr lvl="8"/>
            <a:r>
              <a:rPr lang="en-US" dirty="0"/>
              <a:t>TEXT</a:t>
            </a:r>
          </a:p>
          <a:p>
            <a:pPr lvl="8"/>
            <a:r>
              <a:rPr lang="en-US" dirty="0"/>
              <a:t>	TEXT</a:t>
            </a:r>
          </a:p>
          <a:p>
            <a:pPr lvl="8"/>
            <a:r>
              <a:rPr lang="en-US" dirty="0"/>
              <a:t>	</a:t>
            </a:r>
          </a:p>
        </p:txBody>
      </p:sp>
    </p:spTree>
    <p:extLst>
      <p:ext uri="{BB962C8B-B14F-4D97-AF65-F5344CB8AC3E}">
        <p14:creationId xmlns:p14="http://schemas.microsoft.com/office/powerpoint/2010/main" val="135280805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Layout">
    <p:spTree>
      <p:nvGrpSpPr>
        <p:cNvPr id="1" name=""/>
        <p:cNvGrpSpPr/>
        <p:nvPr/>
      </p:nvGrpSpPr>
      <p:grpSpPr>
        <a:xfrm>
          <a:off x="0" y="0"/>
          <a:ext cx="0" cy="0"/>
          <a:chOff x="0" y="0"/>
          <a:chExt cx="0" cy="0"/>
        </a:xfrm>
      </p:grpSpPr>
      <p:sp>
        <p:nvSpPr>
          <p:cNvPr id="12" name="Picture Placeholder 12">
            <a:extLst>
              <a:ext uri="{FF2B5EF4-FFF2-40B4-BE49-F238E27FC236}">
                <a16:creationId xmlns:a16="http://schemas.microsoft.com/office/drawing/2014/main" id="{79F1C067-0FB8-4777-9934-86CA9E7EB004}"/>
              </a:ext>
            </a:extLst>
          </p:cNvPr>
          <p:cNvSpPr>
            <a:spLocks noGrp="1" noChangeAspect="1"/>
          </p:cNvSpPr>
          <p:nvPr>
            <p:ph type="pic" sz="quarter" idx="11"/>
          </p:nvPr>
        </p:nvSpPr>
        <p:spPr>
          <a:xfrm>
            <a:off x="914401" y="1170976"/>
            <a:ext cx="3079529" cy="2258025"/>
          </a:xfrm>
          <a:prstGeom prst="rect">
            <a:avLst/>
          </a:prstGeom>
          <a:noFill/>
          <a:ln w="0">
            <a:noFill/>
          </a:ln>
        </p:spPr>
        <p:txBody>
          <a:bodyPr>
            <a:normAutofit/>
          </a:bodyPr>
          <a:lstStyle>
            <a:lvl1pPr marL="60958" indent="0">
              <a:buNone/>
              <a:defRPr sz="1333">
                <a:solidFill>
                  <a:schemeClr val="bg2"/>
                </a:solidFill>
              </a:defRPr>
            </a:lvl1pPr>
          </a:lstStyle>
          <a:p>
            <a:r>
              <a:rPr lang="en-US"/>
              <a:t>Click icon to add picture</a:t>
            </a:r>
            <a:endParaRPr lang="en-US" dirty="0"/>
          </a:p>
        </p:txBody>
      </p:sp>
      <p:sp>
        <p:nvSpPr>
          <p:cNvPr id="18" name="Picture Placeholder 12">
            <a:extLst>
              <a:ext uri="{FF2B5EF4-FFF2-40B4-BE49-F238E27FC236}">
                <a16:creationId xmlns:a16="http://schemas.microsoft.com/office/drawing/2014/main" id="{CC33EBA0-7840-4CEF-9B81-770EAD8B289D}"/>
              </a:ext>
            </a:extLst>
          </p:cNvPr>
          <p:cNvSpPr>
            <a:spLocks noGrp="1" noChangeAspect="1"/>
          </p:cNvSpPr>
          <p:nvPr>
            <p:ph type="pic" sz="quarter" idx="13"/>
          </p:nvPr>
        </p:nvSpPr>
        <p:spPr>
          <a:xfrm>
            <a:off x="4479743" y="1170976"/>
            <a:ext cx="3093847" cy="2258025"/>
          </a:xfrm>
          <a:prstGeom prst="rect">
            <a:avLst/>
          </a:prstGeom>
          <a:noFill/>
          <a:ln w="0">
            <a:noFill/>
          </a:ln>
        </p:spPr>
        <p:txBody>
          <a:bodyPr>
            <a:normAutofit/>
          </a:bodyPr>
          <a:lstStyle>
            <a:lvl1pPr marL="60958" indent="0">
              <a:buNone/>
              <a:defRPr sz="1333">
                <a:solidFill>
                  <a:schemeClr val="bg2"/>
                </a:solidFill>
              </a:defRPr>
            </a:lvl1pPr>
          </a:lstStyle>
          <a:p>
            <a:r>
              <a:rPr lang="en-US"/>
              <a:t>Click icon to add picture</a:t>
            </a:r>
            <a:endParaRPr lang="en-US" dirty="0"/>
          </a:p>
        </p:txBody>
      </p:sp>
      <p:sp>
        <p:nvSpPr>
          <p:cNvPr id="26" name="Picture Placeholder 12">
            <a:extLst>
              <a:ext uri="{FF2B5EF4-FFF2-40B4-BE49-F238E27FC236}">
                <a16:creationId xmlns:a16="http://schemas.microsoft.com/office/drawing/2014/main" id="{7AD3556B-7F1A-4850-8307-D4C119D88FE3}"/>
              </a:ext>
            </a:extLst>
          </p:cNvPr>
          <p:cNvSpPr>
            <a:spLocks noGrp="1" noChangeAspect="1"/>
          </p:cNvSpPr>
          <p:nvPr>
            <p:ph type="pic" sz="quarter" idx="15"/>
          </p:nvPr>
        </p:nvSpPr>
        <p:spPr>
          <a:xfrm>
            <a:off x="8076617" y="1170976"/>
            <a:ext cx="3195609" cy="2258025"/>
          </a:xfrm>
          <a:prstGeom prst="rect">
            <a:avLst/>
          </a:prstGeom>
          <a:noFill/>
          <a:ln w="0">
            <a:noFill/>
          </a:ln>
        </p:spPr>
        <p:txBody>
          <a:bodyPr>
            <a:normAutofit/>
          </a:bodyPr>
          <a:lstStyle>
            <a:lvl1pPr marL="60958" indent="0">
              <a:buNone/>
              <a:defRPr sz="1333">
                <a:solidFill>
                  <a:schemeClr val="bg2"/>
                </a:solidFill>
              </a:defRPr>
            </a:lvl1pPr>
          </a:lstStyle>
          <a:p>
            <a:r>
              <a:rPr lang="en-US"/>
              <a:t>Click icon to add picture</a:t>
            </a:r>
            <a:endParaRPr lang="en-US" dirty="0"/>
          </a:p>
        </p:txBody>
      </p:sp>
      <p:sp>
        <p:nvSpPr>
          <p:cNvPr id="16" name="Text Placeholder 2">
            <a:extLst>
              <a:ext uri="{FF2B5EF4-FFF2-40B4-BE49-F238E27FC236}">
                <a16:creationId xmlns:a16="http://schemas.microsoft.com/office/drawing/2014/main" id="{3600757E-5B57-40CC-B01B-F872D63033EE}"/>
              </a:ext>
            </a:extLst>
          </p:cNvPr>
          <p:cNvSpPr>
            <a:spLocks noGrp="1"/>
          </p:cNvSpPr>
          <p:nvPr>
            <p:ph idx="1" hasCustomPrompt="1"/>
          </p:nvPr>
        </p:nvSpPr>
        <p:spPr>
          <a:xfrm>
            <a:off x="914401" y="3693845"/>
            <a:ext cx="3074860" cy="2258025"/>
          </a:xfrm>
          <a:prstGeom prst="rect">
            <a:avLst/>
          </a:prstGeom>
        </p:spPr>
        <p:txBody>
          <a:bodyPr vert="horz" lIns="0" tIns="0" rIns="0" bIns="0" rtlCol="0">
            <a:normAutofit/>
          </a:bodyPr>
          <a:lstStyle>
            <a:lvl1pPr>
              <a:buClr>
                <a:schemeClr val="accent1"/>
              </a:buClr>
              <a:defRPr sz="1467">
                <a:solidFill>
                  <a:schemeClr val="bg1">
                    <a:lumMod val="10000"/>
                    <a:lumOff val="90000"/>
                  </a:schemeClr>
                </a:solidFill>
                <a:latin typeface="+mn-lt"/>
              </a:defRPr>
            </a:lvl1pPr>
            <a:lvl2pPr marL="365751" indent="0">
              <a:buNone/>
              <a:defRPr sz="1467">
                <a:solidFill>
                  <a:schemeClr val="bg1">
                    <a:lumMod val="10000"/>
                    <a:lumOff val="90000"/>
                  </a:schemeClr>
                </a:solidFill>
              </a:defRPr>
            </a:lvl2pPr>
            <a:lvl3pPr marL="853419" indent="0">
              <a:buNone/>
              <a:defRPr sz="1867"/>
            </a:lvl3pPr>
            <a:lvl4pPr>
              <a:defRPr sz="1867"/>
            </a:lvl4pPr>
            <a:lvl5pPr>
              <a:defRPr sz="1867"/>
            </a:lvl5pPr>
          </a:lstStyle>
          <a:p>
            <a:pPr lvl="0"/>
            <a:r>
              <a:rPr lang="en-US" dirty="0"/>
              <a:t>TEXT</a:t>
            </a:r>
          </a:p>
          <a:p>
            <a:pPr lvl="1"/>
            <a:r>
              <a:rPr lang="en-US" dirty="0"/>
              <a:t>TEXT</a:t>
            </a:r>
          </a:p>
          <a:p>
            <a:pPr lvl="1"/>
            <a:r>
              <a:rPr lang="en-US" dirty="0"/>
              <a:t>	TEXT</a:t>
            </a:r>
          </a:p>
          <a:p>
            <a:pPr lvl="1"/>
            <a:r>
              <a:rPr lang="en-US" dirty="0"/>
              <a:t>		TEXT</a:t>
            </a:r>
          </a:p>
          <a:p>
            <a:pPr lvl="1"/>
            <a:r>
              <a:rPr lang="en-US" dirty="0"/>
              <a:t>			TEXT</a:t>
            </a:r>
          </a:p>
          <a:p>
            <a:pPr lvl="1"/>
            <a:endParaRPr lang="en-US" dirty="0"/>
          </a:p>
        </p:txBody>
      </p:sp>
      <p:sp>
        <p:nvSpPr>
          <p:cNvPr id="19" name="Text Placeholder 2">
            <a:extLst>
              <a:ext uri="{FF2B5EF4-FFF2-40B4-BE49-F238E27FC236}">
                <a16:creationId xmlns:a16="http://schemas.microsoft.com/office/drawing/2014/main" id="{8C7801D9-CE01-4AE8-8F99-BC1F67A68BAB}"/>
              </a:ext>
            </a:extLst>
          </p:cNvPr>
          <p:cNvSpPr>
            <a:spLocks noGrp="1"/>
          </p:cNvSpPr>
          <p:nvPr>
            <p:ph idx="16" hasCustomPrompt="1"/>
          </p:nvPr>
        </p:nvSpPr>
        <p:spPr>
          <a:xfrm>
            <a:off x="4479743" y="3690682"/>
            <a:ext cx="3094623" cy="2258025"/>
          </a:xfrm>
          <a:prstGeom prst="rect">
            <a:avLst/>
          </a:prstGeom>
        </p:spPr>
        <p:txBody>
          <a:bodyPr vert="horz" lIns="0" tIns="0" rIns="0" bIns="0" rtlCol="0">
            <a:normAutofit/>
          </a:bodyPr>
          <a:lstStyle>
            <a:lvl1pPr>
              <a:buClr>
                <a:schemeClr val="accent1"/>
              </a:buClr>
              <a:defRPr sz="1467">
                <a:solidFill>
                  <a:schemeClr val="bg1">
                    <a:lumMod val="10000"/>
                    <a:lumOff val="90000"/>
                  </a:schemeClr>
                </a:solidFill>
                <a:latin typeface="+mn-lt"/>
              </a:defRPr>
            </a:lvl1pPr>
            <a:lvl2pPr marL="365751" indent="0">
              <a:buNone/>
              <a:defRPr sz="1467">
                <a:solidFill>
                  <a:schemeClr val="bg1">
                    <a:lumMod val="10000"/>
                    <a:lumOff val="90000"/>
                  </a:schemeClr>
                </a:solidFill>
              </a:defRPr>
            </a:lvl2pPr>
            <a:lvl3pPr marL="853419" indent="0">
              <a:buNone/>
              <a:defRPr sz="1867"/>
            </a:lvl3pPr>
            <a:lvl4pPr>
              <a:defRPr sz="1867"/>
            </a:lvl4pPr>
            <a:lvl5pPr>
              <a:defRPr sz="1867"/>
            </a:lvl5pPr>
          </a:lstStyle>
          <a:p>
            <a:pPr lvl="0"/>
            <a:r>
              <a:rPr lang="en-US" dirty="0"/>
              <a:t>TEXT</a:t>
            </a:r>
          </a:p>
          <a:p>
            <a:pPr lvl="1"/>
            <a:r>
              <a:rPr lang="en-US" dirty="0"/>
              <a:t>TEXT</a:t>
            </a:r>
          </a:p>
          <a:p>
            <a:pPr lvl="1"/>
            <a:r>
              <a:rPr lang="en-US" dirty="0"/>
              <a:t>	TEXT</a:t>
            </a:r>
          </a:p>
          <a:p>
            <a:pPr lvl="1"/>
            <a:r>
              <a:rPr lang="en-US" dirty="0"/>
              <a:t>		TEXT</a:t>
            </a:r>
          </a:p>
          <a:p>
            <a:pPr lvl="1"/>
            <a:r>
              <a:rPr lang="en-US" dirty="0"/>
              <a:t>			TEXT</a:t>
            </a:r>
          </a:p>
          <a:p>
            <a:pPr lvl="1"/>
            <a:endParaRPr lang="en-US" dirty="0"/>
          </a:p>
        </p:txBody>
      </p:sp>
      <p:sp>
        <p:nvSpPr>
          <p:cNvPr id="20" name="Text Placeholder 2">
            <a:extLst>
              <a:ext uri="{FF2B5EF4-FFF2-40B4-BE49-F238E27FC236}">
                <a16:creationId xmlns:a16="http://schemas.microsoft.com/office/drawing/2014/main" id="{12407D7D-4BCF-4115-8BC0-54ECA494C44F}"/>
              </a:ext>
            </a:extLst>
          </p:cNvPr>
          <p:cNvSpPr>
            <a:spLocks noGrp="1"/>
          </p:cNvSpPr>
          <p:nvPr>
            <p:ph idx="17" hasCustomPrompt="1"/>
          </p:nvPr>
        </p:nvSpPr>
        <p:spPr>
          <a:xfrm>
            <a:off x="8076616" y="3690681"/>
            <a:ext cx="3200984" cy="2258025"/>
          </a:xfrm>
          <a:prstGeom prst="rect">
            <a:avLst/>
          </a:prstGeom>
        </p:spPr>
        <p:txBody>
          <a:bodyPr vert="horz" lIns="0" tIns="0" rIns="0" bIns="0" rtlCol="0">
            <a:normAutofit/>
          </a:bodyPr>
          <a:lstStyle>
            <a:lvl1pPr>
              <a:buClr>
                <a:schemeClr val="accent1"/>
              </a:buClr>
              <a:defRPr sz="1467">
                <a:solidFill>
                  <a:schemeClr val="bg1">
                    <a:lumMod val="10000"/>
                    <a:lumOff val="90000"/>
                  </a:schemeClr>
                </a:solidFill>
                <a:latin typeface="+mn-lt"/>
              </a:defRPr>
            </a:lvl1pPr>
            <a:lvl2pPr marL="365751" indent="0">
              <a:buNone/>
              <a:defRPr sz="1467">
                <a:solidFill>
                  <a:schemeClr val="bg1">
                    <a:lumMod val="10000"/>
                    <a:lumOff val="90000"/>
                  </a:schemeClr>
                </a:solidFill>
              </a:defRPr>
            </a:lvl2pPr>
            <a:lvl3pPr marL="853419" indent="0">
              <a:buNone/>
              <a:defRPr sz="1867"/>
            </a:lvl3pPr>
            <a:lvl4pPr>
              <a:defRPr sz="1867"/>
            </a:lvl4pPr>
            <a:lvl5pPr>
              <a:defRPr sz="1867"/>
            </a:lvl5pPr>
          </a:lstStyle>
          <a:p>
            <a:pPr lvl="0"/>
            <a:r>
              <a:rPr lang="en-US" dirty="0"/>
              <a:t>TEXT</a:t>
            </a:r>
          </a:p>
          <a:p>
            <a:pPr lvl="1"/>
            <a:r>
              <a:rPr lang="en-US" dirty="0"/>
              <a:t>TEXT</a:t>
            </a:r>
          </a:p>
          <a:p>
            <a:pPr lvl="1"/>
            <a:r>
              <a:rPr lang="en-US" dirty="0"/>
              <a:t>	TEXT</a:t>
            </a:r>
          </a:p>
          <a:p>
            <a:pPr lvl="1"/>
            <a:r>
              <a:rPr lang="en-US" dirty="0"/>
              <a:t>		TEXT</a:t>
            </a:r>
          </a:p>
          <a:p>
            <a:pPr lvl="1"/>
            <a:r>
              <a:rPr lang="en-US" dirty="0"/>
              <a:t>			TEXT</a:t>
            </a:r>
          </a:p>
          <a:p>
            <a:pPr lvl="1"/>
            <a:endParaRPr lang="en-US" dirty="0"/>
          </a:p>
        </p:txBody>
      </p:sp>
      <p:sp>
        <p:nvSpPr>
          <p:cNvPr id="17" name="Rectangle 16">
            <a:extLst>
              <a:ext uri="{FF2B5EF4-FFF2-40B4-BE49-F238E27FC236}">
                <a16:creationId xmlns:a16="http://schemas.microsoft.com/office/drawing/2014/main" id="{C3233D2B-A43E-405A-8C71-10E1D3DBAB7D}"/>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22" name="TextBox 21">
            <a:extLst>
              <a:ext uri="{FF2B5EF4-FFF2-40B4-BE49-F238E27FC236}">
                <a16:creationId xmlns:a16="http://schemas.microsoft.com/office/drawing/2014/main" id="{40369BC7-F887-4DFB-A18F-F74215919E5E}"/>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24" name="Picture 23">
            <a:extLst>
              <a:ext uri="{FF2B5EF4-FFF2-40B4-BE49-F238E27FC236}">
                <a16:creationId xmlns:a16="http://schemas.microsoft.com/office/drawing/2014/main" id="{1B8244E4-87C1-48B6-AE28-FC279AD022EB}"/>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25" name="TextBox 24">
            <a:extLst>
              <a:ext uri="{FF2B5EF4-FFF2-40B4-BE49-F238E27FC236}">
                <a16:creationId xmlns:a16="http://schemas.microsoft.com/office/drawing/2014/main" id="{E26829D1-CF2E-42A3-AB19-4F5F4E1A52B3}"/>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28" name="Straight Connector 27">
            <a:extLst>
              <a:ext uri="{FF2B5EF4-FFF2-40B4-BE49-F238E27FC236}">
                <a16:creationId xmlns:a16="http://schemas.microsoft.com/office/drawing/2014/main" id="{F7050CDF-323D-45C9-8419-21D565AB282D}"/>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
        <p:nvSpPr>
          <p:cNvPr id="31" name="Title Placeholder 1">
            <a:extLst>
              <a:ext uri="{FF2B5EF4-FFF2-40B4-BE49-F238E27FC236}">
                <a16:creationId xmlns:a16="http://schemas.microsoft.com/office/drawing/2014/main" id="{8878ACB5-A02B-454A-A4DF-1350B4FCCF2A}"/>
              </a:ext>
            </a:extLst>
          </p:cNvPr>
          <p:cNvSpPr>
            <a:spLocks noGrp="1"/>
          </p:cNvSpPr>
          <p:nvPr>
            <p:ph type="title" hasCustomPrompt="1"/>
          </p:nvPr>
        </p:nvSpPr>
        <p:spPr>
          <a:xfrm>
            <a:off x="914400" y="121194"/>
            <a:ext cx="10363200" cy="789517"/>
          </a:xfrm>
          <a:prstGeom prst="rect">
            <a:avLst/>
          </a:prstGeom>
        </p:spPr>
        <p:txBody>
          <a:bodyPr vert="horz" lIns="0" tIns="273600" rIns="0" bIns="0" rtlCol="0" anchor="t" anchorCtr="0">
            <a:noAutofit/>
          </a:bodyPr>
          <a:lstStyle>
            <a:lvl1pPr>
              <a:defRPr sz="3200" b="1" cap="all" spc="80" baseline="0">
                <a:latin typeface="+mj-lt"/>
              </a:defRPr>
            </a:lvl1pPr>
          </a:lstStyle>
          <a:p>
            <a:r>
              <a:rPr lang="en-US" dirty="0"/>
              <a:t>HEADER</a:t>
            </a:r>
          </a:p>
        </p:txBody>
      </p:sp>
      <p:grpSp>
        <p:nvGrpSpPr>
          <p:cNvPr id="7" name="Group 6">
            <a:extLst>
              <a:ext uri="{FF2B5EF4-FFF2-40B4-BE49-F238E27FC236}">
                <a16:creationId xmlns:a16="http://schemas.microsoft.com/office/drawing/2014/main" id="{2A2495A8-439A-4F4E-B490-F06082ADEC17}"/>
              </a:ext>
            </a:extLst>
          </p:cNvPr>
          <p:cNvGrpSpPr/>
          <p:nvPr userDrawn="1"/>
        </p:nvGrpSpPr>
        <p:grpSpPr>
          <a:xfrm>
            <a:off x="4231483" y="1158847"/>
            <a:ext cx="3587243" cy="4810155"/>
            <a:chOff x="3173612" y="858411"/>
            <a:chExt cx="2690432" cy="3645165"/>
          </a:xfrm>
        </p:grpSpPr>
        <p:cxnSp>
          <p:nvCxnSpPr>
            <p:cNvPr id="3" name="Straight Connector 2">
              <a:extLst>
                <a:ext uri="{FF2B5EF4-FFF2-40B4-BE49-F238E27FC236}">
                  <a16:creationId xmlns:a16="http://schemas.microsoft.com/office/drawing/2014/main" id="{04D0668C-BBDA-4FD8-A317-1A211177921C}"/>
                </a:ext>
              </a:extLst>
            </p:cNvPr>
            <p:cNvCxnSpPr>
              <a:cxnSpLocks/>
            </p:cNvCxnSpPr>
            <p:nvPr userDrawn="1"/>
          </p:nvCxnSpPr>
          <p:spPr>
            <a:xfrm>
              <a:off x="3173612" y="858411"/>
              <a:ext cx="0" cy="3645165"/>
            </a:xfrm>
            <a:prstGeom prst="line">
              <a:avLst/>
            </a:prstGeom>
            <a:ln w="3810">
              <a:solidFill>
                <a:schemeClr val="bg2">
                  <a:alpha val="2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4799F28-83C7-4210-8E16-F3D2AA8A8BAF}"/>
                </a:ext>
              </a:extLst>
            </p:cNvPr>
            <p:cNvCxnSpPr>
              <a:cxnSpLocks/>
            </p:cNvCxnSpPr>
            <p:nvPr userDrawn="1"/>
          </p:nvCxnSpPr>
          <p:spPr>
            <a:xfrm>
              <a:off x="5864044" y="858411"/>
              <a:ext cx="0" cy="3645165"/>
            </a:xfrm>
            <a:prstGeom prst="line">
              <a:avLst/>
            </a:prstGeom>
            <a:ln w="3810">
              <a:solidFill>
                <a:schemeClr val="bg2">
                  <a:alpha val="2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01453228"/>
      </p:ext>
    </p:extLst>
  </p:cSld>
  <p:clrMapOvr>
    <a:masterClrMapping/>
  </p:clrMapOvr>
  <p:transition>
    <p:fade/>
  </p:transition>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1138DB2-1B7C-4269-B03D-13C1057A4F84}"/>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11" name="TextBox 10">
            <a:extLst>
              <a:ext uri="{FF2B5EF4-FFF2-40B4-BE49-F238E27FC236}">
                <a16:creationId xmlns:a16="http://schemas.microsoft.com/office/drawing/2014/main" id="{9135FB73-B0FF-41BE-A5F0-955EBC4576FE}"/>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12" name="Picture 11">
            <a:extLst>
              <a:ext uri="{FF2B5EF4-FFF2-40B4-BE49-F238E27FC236}">
                <a16:creationId xmlns:a16="http://schemas.microsoft.com/office/drawing/2014/main" id="{3A770372-5108-473E-8021-4F2CAA8CA2E8}"/>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13" name="TextBox 12">
            <a:extLst>
              <a:ext uri="{FF2B5EF4-FFF2-40B4-BE49-F238E27FC236}">
                <a16:creationId xmlns:a16="http://schemas.microsoft.com/office/drawing/2014/main" id="{7340E695-91AE-4FE0-86B7-7727BDE6B42A}"/>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16" name="Straight Connector 15">
            <a:extLst>
              <a:ext uri="{FF2B5EF4-FFF2-40B4-BE49-F238E27FC236}">
                <a16:creationId xmlns:a16="http://schemas.microsoft.com/office/drawing/2014/main" id="{F0359C7D-6323-4E1B-92B3-E9C392389EBE}"/>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
        <p:nvSpPr>
          <p:cNvPr id="19" name="Title Placeholder 1">
            <a:extLst>
              <a:ext uri="{FF2B5EF4-FFF2-40B4-BE49-F238E27FC236}">
                <a16:creationId xmlns:a16="http://schemas.microsoft.com/office/drawing/2014/main" id="{5D5F7CBD-4937-4F68-9E43-475EC16D530F}"/>
              </a:ext>
            </a:extLst>
          </p:cNvPr>
          <p:cNvSpPr>
            <a:spLocks noGrp="1"/>
          </p:cNvSpPr>
          <p:nvPr>
            <p:ph type="title" hasCustomPrompt="1"/>
          </p:nvPr>
        </p:nvSpPr>
        <p:spPr>
          <a:xfrm>
            <a:off x="914400" y="121194"/>
            <a:ext cx="10363200" cy="789517"/>
          </a:xfrm>
          <a:prstGeom prst="rect">
            <a:avLst/>
          </a:prstGeom>
        </p:spPr>
        <p:txBody>
          <a:bodyPr vert="horz" lIns="0" tIns="273600" rIns="0" bIns="0" rtlCol="0" anchor="t" anchorCtr="0">
            <a:noAutofit/>
          </a:bodyPr>
          <a:lstStyle>
            <a:lvl1pPr>
              <a:defRPr sz="3200" b="1" cap="all" spc="80" baseline="0">
                <a:latin typeface="+mj-lt"/>
              </a:defRPr>
            </a:lvl1pPr>
          </a:lstStyle>
          <a:p>
            <a:r>
              <a:rPr lang="en-US" dirty="0"/>
              <a:t>HEADER</a:t>
            </a:r>
          </a:p>
        </p:txBody>
      </p:sp>
    </p:spTree>
    <p:extLst>
      <p:ext uri="{BB962C8B-B14F-4D97-AF65-F5344CB8AC3E}">
        <p14:creationId xmlns:p14="http://schemas.microsoft.com/office/powerpoint/2010/main" val="4077895553"/>
      </p:ext>
    </p:extLst>
  </p:cSld>
  <p:clrMapOvr>
    <a:masterClrMapping/>
  </p:clrMapOvr>
  <p:transition>
    <p:fade/>
  </p:transition>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4657345-A35F-443F-A497-DF17673839DE}"/>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12" name="TextBox 11">
            <a:extLst>
              <a:ext uri="{FF2B5EF4-FFF2-40B4-BE49-F238E27FC236}">
                <a16:creationId xmlns:a16="http://schemas.microsoft.com/office/drawing/2014/main" id="{93D2B5BC-4773-40E1-A69A-5869E2B75003}"/>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13" name="Picture 12">
            <a:extLst>
              <a:ext uri="{FF2B5EF4-FFF2-40B4-BE49-F238E27FC236}">
                <a16:creationId xmlns:a16="http://schemas.microsoft.com/office/drawing/2014/main" id="{2C1732F8-BEB3-4174-8479-3195BE2E7A1E}"/>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14" name="TextBox 13">
            <a:extLst>
              <a:ext uri="{FF2B5EF4-FFF2-40B4-BE49-F238E27FC236}">
                <a16:creationId xmlns:a16="http://schemas.microsoft.com/office/drawing/2014/main" id="{C0659637-7506-46D4-A336-7AFFEFF6E73E}"/>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15" name="Straight Connector 14">
            <a:extLst>
              <a:ext uri="{FF2B5EF4-FFF2-40B4-BE49-F238E27FC236}">
                <a16:creationId xmlns:a16="http://schemas.microsoft.com/office/drawing/2014/main" id="{DA6BC383-E217-48B7-8B5E-9E520F1E696B}"/>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954205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S">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F4E6E5-34D4-47CB-A5CE-43375E3705F3}"/>
              </a:ext>
            </a:extLst>
          </p:cNvPr>
          <p:cNvPicPr>
            <a:picLocks noChangeAspect="1"/>
          </p:cNvPicPr>
          <p:nvPr userDrawn="1"/>
        </p:nvPicPr>
        <p:blipFill>
          <a:blip r:embed="rId2"/>
          <a:stretch>
            <a:fillRect/>
          </a:stretch>
        </p:blipFill>
        <p:spPr>
          <a:xfrm>
            <a:off x="4891186" y="2354563"/>
            <a:ext cx="2146653" cy="2156277"/>
          </a:xfrm>
          <a:prstGeom prst="rect">
            <a:avLst/>
          </a:prstGeom>
        </p:spPr>
      </p:pic>
    </p:spTree>
    <p:extLst>
      <p:ext uri="{BB962C8B-B14F-4D97-AF65-F5344CB8AC3E}">
        <p14:creationId xmlns:p14="http://schemas.microsoft.com/office/powerpoint/2010/main" val="419763881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ith Presenter Details)">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CC44BEF6-3555-441D-9A1D-83D088CD1E27}"/>
              </a:ext>
            </a:extLst>
          </p:cNvPr>
          <p:cNvSpPr>
            <a:spLocks noGrp="1"/>
          </p:cNvSpPr>
          <p:nvPr>
            <p:ph type="body" idx="12" hasCustomPrompt="1"/>
          </p:nvPr>
        </p:nvSpPr>
        <p:spPr>
          <a:xfrm>
            <a:off x="8742975" y="5586692"/>
            <a:ext cx="3179203" cy="256617"/>
          </a:xfrm>
          <a:prstGeom prst="rect">
            <a:avLst/>
          </a:prstGeom>
        </p:spPr>
        <p:txBody>
          <a:bodyPr anchor="t" anchorCtr="0"/>
          <a:lstStyle>
            <a:lvl1pPr marL="0" indent="0" algn="ctr">
              <a:spcBef>
                <a:spcPts val="0"/>
              </a:spcBef>
              <a:buNone/>
              <a:defRPr sz="1867" b="1" cap="all" spc="0" baseline="0">
                <a:solidFill>
                  <a:schemeClr val="accent1"/>
                </a:solidFill>
                <a:latin typeface="+mj-lt"/>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a:t>YOUR NAME HERE</a:t>
            </a:r>
          </a:p>
        </p:txBody>
      </p:sp>
      <p:sp>
        <p:nvSpPr>
          <p:cNvPr id="6" name="Text Placeholder 2">
            <a:extLst>
              <a:ext uri="{FF2B5EF4-FFF2-40B4-BE49-F238E27FC236}">
                <a16:creationId xmlns:a16="http://schemas.microsoft.com/office/drawing/2014/main" id="{19A2C736-01FF-4372-9809-69AD082E34E0}"/>
              </a:ext>
            </a:extLst>
          </p:cNvPr>
          <p:cNvSpPr>
            <a:spLocks noGrp="1"/>
          </p:cNvSpPr>
          <p:nvPr>
            <p:ph type="body" idx="13" hasCustomPrompt="1"/>
          </p:nvPr>
        </p:nvSpPr>
        <p:spPr>
          <a:xfrm>
            <a:off x="8742975" y="5895412"/>
            <a:ext cx="3179203" cy="256617"/>
          </a:xfrm>
          <a:prstGeom prst="rect">
            <a:avLst/>
          </a:prstGeom>
        </p:spPr>
        <p:txBody>
          <a:bodyPr anchor="t" anchorCtr="0"/>
          <a:lstStyle>
            <a:lvl1pPr marL="0" indent="0" algn="ctr">
              <a:spcBef>
                <a:spcPts val="0"/>
              </a:spcBef>
              <a:buNone/>
              <a:defRPr sz="1600" b="0" cap="none" spc="53" baseline="0">
                <a:solidFill>
                  <a:schemeClr val="bg1">
                    <a:lumMod val="25000"/>
                    <a:lumOff val="75000"/>
                  </a:schemeClr>
                </a:solidFill>
                <a:latin typeface="+mn-lt"/>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a:t>Your Position Here</a:t>
            </a:r>
          </a:p>
        </p:txBody>
      </p:sp>
      <p:sp>
        <p:nvSpPr>
          <p:cNvPr id="31" name="Title Placeholder 1">
            <a:extLst>
              <a:ext uri="{FF2B5EF4-FFF2-40B4-BE49-F238E27FC236}">
                <a16:creationId xmlns:a16="http://schemas.microsoft.com/office/drawing/2014/main" id="{BF03D224-40D1-40D5-8637-4B58A329F411}"/>
              </a:ext>
            </a:extLst>
          </p:cNvPr>
          <p:cNvSpPr>
            <a:spLocks noGrp="1"/>
          </p:cNvSpPr>
          <p:nvPr>
            <p:ph type="title" hasCustomPrompt="1"/>
          </p:nvPr>
        </p:nvSpPr>
        <p:spPr>
          <a:xfrm>
            <a:off x="914400" y="4016207"/>
            <a:ext cx="10363200" cy="547159"/>
          </a:xfrm>
          <a:prstGeom prst="rect">
            <a:avLst/>
          </a:prstGeom>
        </p:spPr>
        <p:txBody>
          <a:bodyPr vert="horz" wrap="square" lIns="0" tIns="0" rIns="0" bIns="0" rtlCol="0" anchor="t" anchorCtr="0">
            <a:spAutoFit/>
          </a:bodyPr>
          <a:lstStyle>
            <a:lvl1pPr algn="ctr">
              <a:lnSpc>
                <a:spcPts val="4320"/>
              </a:lnSpc>
              <a:defRPr sz="4267" b="1" kern="1200" cap="all" spc="80" baseline="0">
                <a:solidFill>
                  <a:schemeClr val="accent1"/>
                </a:solidFill>
                <a:latin typeface="+mj-lt"/>
              </a:defRPr>
            </a:lvl1pPr>
          </a:lstStyle>
          <a:p>
            <a:r>
              <a:rPr lang="en-US" dirty="0"/>
              <a:t>COVER PAGE</a:t>
            </a:r>
          </a:p>
        </p:txBody>
      </p:sp>
      <p:sp>
        <p:nvSpPr>
          <p:cNvPr id="32" name="Text Placeholder 2">
            <a:extLst>
              <a:ext uri="{FF2B5EF4-FFF2-40B4-BE49-F238E27FC236}">
                <a16:creationId xmlns:a16="http://schemas.microsoft.com/office/drawing/2014/main" id="{DC6FADDB-4E11-48CC-8A08-54A30C1F0F53}"/>
              </a:ext>
            </a:extLst>
          </p:cNvPr>
          <p:cNvSpPr>
            <a:spLocks noGrp="1"/>
          </p:cNvSpPr>
          <p:nvPr>
            <p:ph type="body" idx="11" hasCustomPrompt="1"/>
          </p:nvPr>
        </p:nvSpPr>
        <p:spPr>
          <a:xfrm>
            <a:off x="914400" y="4496289"/>
            <a:ext cx="10363200" cy="373193"/>
          </a:xfrm>
          <a:prstGeom prst="rect">
            <a:avLst/>
          </a:prstGeom>
        </p:spPr>
        <p:txBody>
          <a:bodyPr anchor="t" anchorCtr="0"/>
          <a:lstStyle>
            <a:lvl1pPr marL="0" indent="0" algn="ctr">
              <a:spcBef>
                <a:spcPts val="0"/>
              </a:spcBef>
              <a:buNone/>
              <a:defRPr sz="2133" b="1" cap="all" spc="133" baseline="0">
                <a:solidFill>
                  <a:schemeClr val="bg2"/>
                </a:solidFill>
                <a:latin typeface="+mn-lt"/>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a:t>SUBTEXT HERE</a:t>
            </a:r>
          </a:p>
        </p:txBody>
      </p:sp>
      <p:pic>
        <p:nvPicPr>
          <p:cNvPr id="8" name="Picture 7">
            <a:extLst>
              <a:ext uri="{FF2B5EF4-FFF2-40B4-BE49-F238E27FC236}">
                <a16:creationId xmlns:a16="http://schemas.microsoft.com/office/drawing/2014/main" id="{F122F222-6239-44B9-92C4-48C343C2205D}"/>
              </a:ext>
            </a:extLst>
          </p:cNvPr>
          <p:cNvPicPr>
            <a:picLocks noChangeAspect="1"/>
          </p:cNvPicPr>
          <p:nvPr userDrawn="1"/>
        </p:nvPicPr>
        <p:blipFill>
          <a:blip r:embed="rId2"/>
          <a:stretch>
            <a:fillRect/>
          </a:stretch>
        </p:blipFill>
        <p:spPr>
          <a:xfrm>
            <a:off x="4891186" y="1388283"/>
            <a:ext cx="2146653" cy="2156277"/>
          </a:xfrm>
          <a:prstGeom prst="rect">
            <a:avLst/>
          </a:prstGeom>
        </p:spPr>
      </p:pic>
    </p:spTree>
    <p:extLst>
      <p:ext uri="{BB962C8B-B14F-4D97-AF65-F5344CB8AC3E}">
        <p14:creationId xmlns:p14="http://schemas.microsoft.com/office/powerpoint/2010/main" val="243682167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gal Disclaimer">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09DD140F-AADA-48D2-B858-EA62B8C3E4EF}"/>
              </a:ext>
            </a:extLst>
          </p:cNvPr>
          <p:cNvSpPr txBox="1"/>
          <p:nvPr userDrawn="1"/>
        </p:nvSpPr>
        <p:spPr>
          <a:xfrm>
            <a:off x="914400" y="1172510"/>
            <a:ext cx="10363200" cy="3925159"/>
          </a:xfrm>
          <a:prstGeom prst="rect">
            <a:avLst/>
          </a:prstGeom>
          <a:noFill/>
        </p:spPr>
        <p:txBody>
          <a:bodyPr wrap="square" lIns="0" tIns="0" rIns="0" bIns="0" numCol="3" spcCol="274320" rtlCol="0">
            <a:noAutofit/>
          </a:bodyPr>
          <a:lstStyle/>
          <a:p>
            <a:pPr marL="0" indent="0" algn="l" eaLnBrk="1" hangingPunct="1">
              <a:lnSpc>
                <a:spcPts val="1600"/>
              </a:lnSpc>
              <a:spcAft>
                <a:spcPts val="1333"/>
              </a:spcAft>
              <a:buNone/>
            </a:pPr>
            <a:r>
              <a:rPr lang="en-US" sz="1133" b="0" i="0" spc="13" baseline="0" dirty="0">
                <a:solidFill>
                  <a:schemeClr val="bg1">
                    <a:lumMod val="10000"/>
                    <a:lumOff val="90000"/>
                  </a:schemeClr>
                </a:solidFill>
                <a:latin typeface="RazerF5 Light" pitchFamily="50" charset="0"/>
                <a:ea typeface="RazerF5" charset="0"/>
                <a:cs typeface="RazerF5" charset="0"/>
              </a:rPr>
              <a:t>The contents of this presentation are confidential and may not be used, reproduced or disseminated without the prior written consent of Razer.</a:t>
            </a:r>
          </a:p>
          <a:p>
            <a:pPr marL="0" indent="0" algn="l" eaLnBrk="1" hangingPunct="1">
              <a:lnSpc>
                <a:spcPts val="1600"/>
              </a:lnSpc>
              <a:spcAft>
                <a:spcPts val="1333"/>
              </a:spcAft>
              <a:buNone/>
            </a:pPr>
            <a:r>
              <a:rPr lang="en-US" sz="1133" b="0" i="0" spc="13" baseline="0" dirty="0">
                <a:solidFill>
                  <a:schemeClr val="bg1">
                    <a:lumMod val="10000"/>
                    <a:lumOff val="90000"/>
                  </a:schemeClr>
                </a:solidFill>
                <a:latin typeface="RazerF5 Light" pitchFamily="50" charset="0"/>
                <a:ea typeface="RazerF5" charset="0"/>
                <a:cs typeface="RazerF5" charset="0"/>
              </a:rPr>
              <a:t>All or some of the products detailed in this presentation may still be under development and certain specifications, including but not limited to, release dates, prices and product features, may change. The products may not function as intended and a production version of the products may never be released. Even if a production version is released, it may be materially different from the pre-release version discussed in this presentation. </a:t>
            </a:r>
          </a:p>
          <a:p>
            <a:pPr marL="0" indent="0" algn="l" eaLnBrk="1" hangingPunct="1">
              <a:lnSpc>
                <a:spcPts val="1600"/>
              </a:lnSpc>
              <a:spcAft>
                <a:spcPts val="1333"/>
              </a:spcAft>
              <a:buNone/>
            </a:pPr>
            <a:r>
              <a:rPr lang="en-US" sz="1133" b="0" i="0" spc="13" baseline="0" dirty="0">
                <a:solidFill>
                  <a:schemeClr val="bg1">
                    <a:lumMod val="10000"/>
                    <a:lumOff val="90000"/>
                  </a:schemeClr>
                </a:solidFill>
                <a:latin typeface="RazerF5 Light" pitchFamily="50" charset="0"/>
                <a:ea typeface="RazerF5" charset="0"/>
                <a:cs typeface="RazerF5" charset="0"/>
              </a:rPr>
              <a:t>Nothing in this presentation shall be deemed to create a warranty of any kind, either express or implied, statutory or otherwise, including but not limited to any implied warranties of merchantability, fitness for a particular purpose or non-infringement of third party intellectual property rights with respect to any products detailed herein. </a:t>
            </a:r>
          </a:p>
          <a:p>
            <a:pPr marL="0" indent="0" algn="l" eaLnBrk="1" hangingPunct="1">
              <a:lnSpc>
                <a:spcPts val="1600"/>
              </a:lnSpc>
              <a:spcAft>
                <a:spcPts val="1333"/>
              </a:spcAft>
              <a:buNone/>
            </a:pPr>
            <a:r>
              <a:rPr lang="en-US" sz="1133" b="0" i="0" spc="13" baseline="0" dirty="0">
                <a:solidFill>
                  <a:schemeClr val="bg1">
                    <a:lumMod val="10000"/>
                    <a:lumOff val="90000"/>
                  </a:schemeClr>
                </a:solidFill>
                <a:latin typeface="RazerF5 Light" pitchFamily="50" charset="0"/>
                <a:ea typeface="RazerF5" charset="0"/>
                <a:cs typeface="RazerF5" charset="0"/>
              </a:rPr>
              <a:t>No license, express or implied, by estoppel or otherwise, to any intellectual property rights is granted by this presentation.</a:t>
            </a:r>
          </a:p>
          <a:p>
            <a:pPr marL="0" indent="0" algn="l" eaLnBrk="1" hangingPunct="1">
              <a:lnSpc>
                <a:spcPts val="1600"/>
              </a:lnSpc>
              <a:spcAft>
                <a:spcPts val="1333"/>
              </a:spcAft>
              <a:buNone/>
            </a:pPr>
            <a:r>
              <a:rPr lang="en-US" sz="1133" b="0" i="0" spc="13" baseline="0" dirty="0">
                <a:solidFill>
                  <a:schemeClr val="bg1">
                    <a:lumMod val="10000"/>
                    <a:lumOff val="90000"/>
                  </a:schemeClr>
                </a:solidFill>
                <a:latin typeface="RazerF5 Light" pitchFamily="50" charset="0"/>
                <a:ea typeface="RazerF5" charset="0"/>
                <a:cs typeface="RazerF5" charset="0"/>
              </a:rPr>
              <a:t>Unless otherwise agreed in writing by Razer, Razer products are neither intended nor designed for use in any application in which the failure of the Razer product could create a situation where personal injury or death may occur.</a:t>
            </a:r>
          </a:p>
          <a:p>
            <a:pPr marL="0" indent="0" algn="l" eaLnBrk="1" hangingPunct="1">
              <a:lnSpc>
                <a:spcPts val="1600"/>
              </a:lnSpc>
              <a:spcAft>
                <a:spcPts val="1333"/>
              </a:spcAft>
              <a:buNone/>
            </a:pPr>
            <a:r>
              <a:rPr lang="en-US" sz="1133" b="0" i="0" spc="13" baseline="0" dirty="0">
                <a:solidFill>
                  <a:schemeClr val="bg1">
                    <a:lumMod val="10000"/>
                    <a:lumOff val="90000"/>
                  </a:schemeClr>
                </a:solidFill>
                <a:latin typeface="RazerF5 Light" pitchFamily="50" charset="0"/>
                <a:ea typeface="RazerF5" charset="0"/>
                <a:cs typeface="RazerF5" charset="0"/>
              </a:rPr>
              <a:t>Razer, its affiliates, agents, and employees, and all persons acting on its or their behalf, disclaim any and all liability for any error, inaccuracy or incompleteness of information in this presentation.</a:t>
            </a:r>
          </a:p>
          <a:p>
            <a:pPr marL="0" indent="0" algn="l" eaLnBrk="1" hangingPunct="1">
              <a:lnSpc>
                <a:spcPts val="1600"/>
              </a:lnSpc>
              <a:spcAft>
                <a:spcPts val="1333"/>
              </a:spcAft>
              <a:buNone/>
            </a:pPr>
            <a:endParaRPr lang="en-US" sz="1133" b="0" i="0" spc="13" baseline="0" dirty="0">
              <a:solidFill>
                <a:schemeClr val="bg1">
                  <a:lumMod val="10000"/>
                  <a:lumOff val="90000"/>
                </a:schemeClr>
              </a:solidFill>
              <a:latin typeface="RazerF5 Light" pitchFamily="50" charset="0"/>
              <a:ea typeface="RazerF5" charset="0"/>
              <a:cs typeface="RazerF5" charset="0"/>
            </a:endParaRPr>
          </a:p>
          <a:p>
            <a:pPr marL="0" indent="0" algn="l" eaLnBrk="1" hangingPunct="1">
              <a:lnSpc>
                <a:spcPts val="1600"/>
              </a:lnSpc>
              <a:spcAft>
                <a:spcPts val="1333"/>
              </a:spcAft>
              <a:buNone/>
            </a:pPr>
            <a:r>
              <a:rPr lang="en-US" sz="1133" b="0" i="0" spc="13" baseline="0" dirty="0">
                <a:solidFill>
                  <a:schemeClr val="bg1">
                    <a:lumMod val="10000"/>
                    <a:lumOff val="90000"/>
                  </a:schemeClr>
                </a:solidFill>
                <a:latin typeface="RazerF5 Light" pitchFamily="50" charset="0"/>
                <a:ea typeface="RazerF5" charset="0"/>
                <a:cs typeface="RazerF5" charset="0"/>
              </a:rPr>
              <a:t>Razer does not control or audit the design or implementation of any third party benchmark data or website referenced in this presentation. Razer encourages all existing or prospective stakeholders to visit the referenced website or others where similar performance benchmark data are reported to confirm the accuracy of the referenced benchmark data for themselves.</a:t>
            </a:r>
          </a:p>
          <a:p>
            <a:pPr marL="0" indent="0" algn="l" eaLnBrk="1" hangingPunct="1">
              <a:lnSpc>
                <a:spcPts val="1600"/>
              </a:lnSpc>
              <a:spcAft>
                <a:spcPts val="1333"/>
              </a:spcAft>
              <a:buNone/>
            </a:pPr>
            <a:r>
              <a:rPr lang="en-US" sz="1133" b="0" i="0" spc="13" baseline="0" dirty="0">
                <a:solidFill>
                  <a:schemeClr val="bg1">
                    <a:lumMod val="10000"/>
                    <a:lumOff val="90000"/>
                  </a:schemeClr>
                </a:solidFill>
                <a:latin typeface="RazerF5 Light" pitchFamily="50" charset="0"/>
                <a:ea typeface="RazerF5" charset="0"/>
                <a:cs typeface="RazerF5" charset="0"/>
              </a:rPr>
              <a:t>© 2021 Razer Inc. All rights reserved. Razer, the Razer logo, “For Gamers. By Gamers.”, and the triple-headed snake logo are trademarks or registered trademarks of Razer Inc. and/or affiliated companies in the United States or other countries </a:t>
            </a:r>
            <a:br>
              <a:rPr lang="en-US" sz="1133" b="0" i="0" spc="13" baseline="0" dirty="0">
                <a:solidFill>
                  <a:schemeClr val="bg1">
                    <a:lumMod val="10000"/>
                    <a:lumOff val="90000"/>
                  </a:schemeClr>
                </a:solidFill>
                <a:latin typeface="RazerF5 Light" pitchFamily="50" charset="0"/>
                <a:ea typeface="RazerF5" charset="0"/>
                <a:cs typeface="RazerF5" charset="0"/>
              </a:rPr>
            </a:br>
            <a:r>
              <a:rPr lang="en-US" sz="1133" b="0" i="0" spc="13" baseline="0" dirty="0">
                <a:solidFill>
                  <a:schemeClr val="bg1">
                    <a:lumMod val="10000"/>
                    <a:lumOff val="90000"/>
                  </a:schemeClr>
                </a:solidFill>
                <a:latin typeface="RazerF5 Light" pitchFamily="50" charset="0"/>
                <a:ea typeface="RazerF5" charset="0"/>
                <a:cs typeface="RazerF5" charset="0"/>
              </a:rPr>
              <a:t>All other names, brands and logos are the property of their respective owners.</a:t>
            </a:r>
          </a:p>
        </p:txBody>
      </p:sp>
      <p:sp>
        <p:nvSpPr>
          <p:cNvPr id="19" name="TextBox 18">
            <a:extLst>
              <a:ext uri="{FF2B5EF4-FFF2-40B4-BE49-F238E27FC236}">
                <a16:creationId xmlns:a16="http://schemas.microsoft.com/office/drawing/2014/main" id="{33E63490-CC54-40C1-BC2F-D2F9DF9F5886}"/>
              </a:ext>
            </a:extLst>
          </p:cNvPr>
          <p:cNvSpPr txBox="1"/>
          <p:nvPr userDrawn="1"/>
        </p:nvSpPr>
        <p:spPr>
          <a:xfrm>
            <a:off x="914400" y="122447"/>
            <a:ext cx="10922000" cy="789517"/>
          </a:xfrm>
          <a:prstGeom prst="rect">
            <a:avLst/>
          </a:prstGeom>
          <a:noFill/>
        </p:spPr>
        <p:txBody>
          <a:bodyPr wrap="square" lIns="0" tIns="364800" rIns="0" bIns="0" rtlCol="0" anchor="t" anchorCtr="0">
            <a:noAutofit/>
          </a:bodyPr>
          <a:lstStyle/>
          <a:p>
            <a:pPr>
              <a:lnSpc>
                <a:spcPts val="4320"/>
              </a:lnSpc>
            </a:pPr>
            <a:r>
              <a:rPr lang="en-US" sz="3200" b="1" i="0" cap="all" spc="80" baseline="0" dirty="0">
                <a:solidFill>
                  <a:schemeClr val="accent1"/>
                </a:solidFill>
                <a:latin typeface="+mj-lt"/>
                <a:ea typeface="RazerF5 Thin" charset="0"/>
                <a:cs typeface="RazerF5 Thin" charset="0"/>
              </a:rPr>
              <a:t>LEGAL DISCLAIMER</a:t>
            </a:r>
          </a:p>
        </p:txBody>
      </p:sp>
      <p:sp>
        <p:nvSpPr>
          <p:cNvPr id="10" name="Rectangle 9">
            <a:extLst>
              <a:ext uri="{FF2B5EF4-FFF2-40B4-BE49-F238E27FC236}">
                <a16:creationId xmlns:a16="http://schemas.microsoft.com/office/drawing/2014/main" id="{F29D3CBA-3EB2-43DF-92A6-1BF6DC8A5EEE}"/>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11" name="TextBox 10">
            <a:extLst>
              <a:ext uri="{FF2B5EF4-FFF2-40B4-BE49-F238E27FC236}">
                <a16:creationId xmlns:a16="http://schemas.microsoft.com/office/drawing/2014/main" id="{38259A83-B651-4F7E-B1F1-F92823CAEF4F}"/>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12" name="Picture 11">
            <a:extLst>
              <a:ext uri="{FF2B5EF4-FFF2-40B4-BE49-F238E27FC236}">
                <a16:creationId xmlns:a16="http://schemas.microsoft.com/office/drawing/2014/main" id="{C66233F4-179A-4808-BD72-EB3EE711B1DB}"/>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13" name="TextBox 12">
            <a:extLst>
              <a:ext uri="{FF2B5EF4-FFF2-40B4-BE49-F238E27FC236}">
                <a16:creationId xmlns:a16="http://schemas.microsoft.com/office/drawing/2014/main" id="{52CEF9D0-0C39-4277-8386-3BF516328E2F}"/>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14" name="Straight Connector 13">
            <a:extLst>
              <a:ext uri="{FF2B5EF4-FFF2-40B4-BE49-F238E27FC236}">
                <a16:creationId xmlns:a16="http://schemas.microsoft.com/office/drawing/2014/main" id="{E9D36D65-EFC3-48C0-9FFA-17D91EC4E5EC}"/>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18822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ity Reminder">
    <p:spTree>
      <p:nvGrpSpPr>
        <p:cNvPr id="1" name=""/>
        <p:cNvGrpSpPr/>
        <p:nvPr/>
      </p:nvGrpSpPr>
      <p:grpSpPr>
        <a:xfrm>
          <a:off x="0" y="0"/>
          <a:ext cx="0" cy="0"/>
          <a:chOff x="0" y="0"/>
          <a:chExt cx="0" cy="0"/>
        </a:xfrm>
      </p:grpSpPr>
      <p:sp>
        <p:nvSpPr>
          <p:cNvPr id="4" name="TextBox 3"/>
          <p:cNvSpPr txBox="1"/>
          <p:nvPr userDrawn="1"/>
        </p:nvSpPr>
        <p:spPr>
          <a:xfrm>
            <a:off x="914400" y="1138801"/>
            <a:ext cx="10363200" cy="4935360"/>
          </a:xfrm>
          <a:prstGeom prst="rect">
            <a:avLst/>
          </a:prstGeom>
          <a:noFill/>
        </p:spPr>
        <p:txBody>
          <a:bodyPr wrap="square" lIns="0" tIns="0" rIns="0" bIns="0" numCol="1" spcCol="274320" rtlCol="0">
            <a:noAutofit/>
          </a:bodyPr>
          <a:lstStyle/>
          <a:p>
            <a:pPr>
              <a:lnSpc>
                <a:spcPts val="3200"/>
              </a:lnSpc>
              <a:spcAft>
                <a:spcPts val="1600"/>
              </a:spcAft>
            </a:pPr>
            <a:r>
              <a:rPr lang="en-SG" sz="2400" dirty="0">
                <a:solidFill>
                  <a:schemeClr val="bg1">
                    <a:lumMod val="10000"/>
                    <a:lumOff val="90000"/>
                  </a:schemeClr>
                </a:solidFill>
                <a:latin typeface="RazerF5 Light" pitchFamily="50" charset="0"/>
              </a:rPr>
              <a:t>All information presented is confidential to Razer, as any leaks could negatively affect our product plans, which would be unfavourable for both you &amp; us.</a:t>
            </a:r>
          </a:p>
          <a:p>
            <a:pPr>
              <a:lnSpc>
                <a:spcPts val="3200"/>
              </a:lnSpc>
              <a:spcAft>
                <a:spcPts val="1600"/>
              </a:spcAft>
            </a:pPr>
            <a:r>
              <a:rPr lang="en-SG" sz="2400" dirty="0">
                <a:solidFill>
                  <a:schemeClr val="bg1">
                    <a:lumMod val="10000"/>
                    <a:lumOff val="90000"/>
                  </a:schemeClr>
                </a:solidFill>
                <a:latin typeface="RazerF5 Light" pitchFamily="50" charset="0"/>
              </a:rPr>
              <a:t>Please remember that this information can only be shared with members of your organization and those who have a legitimate need to know, no one else.</a:t>
            </a:r>
          </a:p>
          <a:p>
            <a:pPr>
              <a:lnSpc>
                <a:spcPts val="3200"/>
              </a:lnSpc>
              <a:spcAft>
                <a:spcPts val="1600"/>
              </a:spcAft>
            </a:pPr>
            <a:r>
              <a:rPr lang="en-SG" sz="2400" dirty="0">
                <a:solidFill>
                  <a:schemeClr val="bg1">
                    <a:lumMod val="10000"/>
                    <a:lumOff val="90000"/>
                  </a:schemeClr>
                </a:solidFill>
                <a:latin typeface="RazerF5 Light" pitchFamily="50" charset="0"/>
              </a:rPr>
              <a:t>Kindly refrain from blogging, tweeting, posting or even photographing any of this information so as to prevent the accidental breach of confidentiality.</a:t>
            </a:r>
            <a:endParaRPr lang="en-SG" sz="2400" dirty="0">
              <a:solidFill>
                <a:schemeClr val="bg1">
                  <a:lumMod val="10000"/>
                  <a:lumOff val="90000"/>
                </a:schemeClr>
              </a:solidFill>
              <a:latin typeface="+mn-lt"/>
            </a:endParaRPr>
          </a:p>
          <a:p>
            <a:pPr>
              <a:lnSpc>
                <a:spcPts val="4320"/>
              </a:lnSpc>
            </a:pPr>
            <a:r>
              <a:rPr lang="en-US" sz="2400" b="1" i="0" kern="1200" spc="67" baseline="0" dirty="0">
                <a:solidFill>
                  <a:schemeClr val="bg2"/>
                </a:solidFill>
                <a:latin typeface="RazerF5" charset="0"/>
                <a:ea typeface="RazerF5 Thin" charset="0"/>
                <a:cs typeface="RazerF5 Thin" charset="0"/>
              </a:rPr>
              <a:t>THANK YOU.</a:t>
            </a:r>
          </a:p>
        </p:txBody>
      </p:sp>
      <p:sp>
        <p:nvSpPr>
          <p:cNvPr id="9" name="TextBox 8">
            <a:extLst>
              <a:ext uri="{FF2B5EF4-FFF2-40B4-BE49-F238E27FC236}">
                <a16:creationId xmlns:a16="http://schemas.microsoft.com/office/drawing/2014/main" id="{7F891555-1EDE-4112-9BED-60B2F728B848}"/>
              </a:ext>
            </a:extLst>
          </p:cNvPr>
          <p:cNvSpPr txBox="1"/>
          <p:nvPr userDrawn="1"/>
        </p:nvSpPr>
        <p:spPr>
          <a:xfrm>
            <a:off x="914399" y="121543"/>
            <a:ext cx="11470380" cy="789517"/>
          </a:xfrm>
          <a:prstGeom prst="rect">
            <a:avLst/>
          </a:prstGeom>
          <a:noFill/>
        </p:spPr>
        <p:txBody>
          <a:bodyPr wrap="square" lIns="0" tIns="364800" rIns="0" bIns="0" rtlCol="0" anchor="t" anchorCtr="0">
            <a:noAutofit/>
          </a:bodyPr>
          <a:lstStyle/>
          <a:p>
            <a:pPr>
              <a:lnSpc>
                <a:spcPts val="4320"/>
              </a:lnSpc>
            </a:pPr>
            <a:r>
              <a:rPr lang="en-US" sz="3200" b="1" i="0" cap="all" spc="80" baseline="0" dirty="0">
                <a:solidFill>
                  <a:schemeClr val="accent1"/>
                </a:solidFill>
                <a:latin typeface="+mj-lt"/>
                <a:ea typeface="RazerF5 Thin" charset="0"/>
                <a:cs typeface="RazerF5 Thin" charset="0"/>
              </a:rPr>
              <a:t>CONFIDENTIALITY REMINDER</a:t>
            </a:r>
          </a:p>
        </p:txBody>
      </p:sp>
      <p:sp>
        <p:nvSpPr>
          <p:cNvPr id="19" name="Rectangle 18">
            <a:extLst>
              <a:ext uri="{FF2B5EF4-FFF2-40B4-BE49-F238E27FC236}">
                <a16:creationId xmlns:a16="http://schemas.microsoft.com/office/drawing/2014/main" id="{1DCAAF1C-5172-4167-97AB-92E2CB39E365}"/>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20" name="TextBox 19">
            <a:extLst>
              <a:ext uri="{FF2B5EF4-FFF2-40B4-BE49-F238E27FC236}">
                <a16:creationId xmlns:a16="http://schemas.microsoft.com/office/drawing/2014/main" id="{88536B22-C2AE-4170-B9BF-966A56D04A45}"/>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21" name="Picture 20">
            <a:extLst>
              <a:ext uri="{FF2B5EF4-FFF2-40B4-BE49-F238E27FC236}">
                <a16:creationId xmlns:a16="http://schemas.microsoft.com/office/drawing/2014/main" id="{360C6683-F640-41D5-AE48-BF55AA5D368A}"/>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22" name="TextBox 21">
            <a:extLst>
              <a:ext uri="{FF2B5EF4-FFF2-40B4-BE49-F238E27FC236}">
                <a16:creationId xmlns:a16="http://schemas.microsoft.com/office/drawing/2014/main" id="{F1E4C101-27D3-4822-A2D9-45730A6D5A59}"/>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23" name="Straight Connector 22">
            <a:extLst>
              <a:ext uri="{FF2B5EF4-FFF2-40B4-BE49-F238E27FC236}">
                <a16:creationId xmlns:a16="http://schemas.microsoft.com/office/drawing/2014/main" id="{F3B43503-949B-46CF-AB43-F7367714B0D8}"/>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137966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Green)">
    <p:bg>
      <p:bgPr>
        <a:solidFill>
          <a:schemeClr val="accent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25943E0C-3E1A-47AE-8002-FF5F8B5DA2BA}"/>
              </a:ext>
            </a:extLst>
          </p:cNvPr>
          <p:cNvSpPr>
            <a:spLocks noGrp="1"/>
          </p:cNvSpPr>
          <p:nvPr>
            <p:ph type="ctrTitle" hasCustomPrompt="1"/>
          </p:nvPr>
        </p:nvSpPr>
        <p:spPr>
          <a:xfrm>
            <a:off x="914400" y="968896"/>
            <a:ext cx="10363200" cy="5080000"/>
          </a:xfrm>
          <a:prstGeom prst="rect">
            <a:avLst/>
          </a:prstGeom>
        </p:spPr>
        <p:txBody>
          <a:bodyPr anchor="ctr"/>
          <a:lstStyle>
            <a:lvl1pPr algn="ctr">
              <a:lnSpc>
                <a:spcPts val="5333"/>
              </a:lnSpc>
              <a:spcBef>
                <a:spcPts val="800"/>
              </a:spcBef>
              <a:spcAft>
                <a:spcPts val="1600"/>
              </a:spcAft>
              <a:defRPr sz="5600" b="1" cap="all" spc="0" baseline="0">
                <a:solidFill>
                  <a:srgbClr val="000000"/>
                </a:solidFill>
                <a:latin typeface="+mj-lt"/>
              </a:defRPr>
            </a:lvl1pPr>
          </a:lstStyle>
          <a:p>
            <a:r>
              <a:rPr lang="en-US" dirty="0"/>
              <a:t>SECTION TITLE</a:t>
            </a:r>
          </a:p>
        </p:txBody>
      </p:sp>
      <p:sp>
        <p:nvSpPr>
          <p:cNvPr id="12" name="TextBox 11">
            <a:extLst>
              <a:ext uri="{FF2B5EF4-FFF2-40B4-BE49-F238E27FC236}">
                <a16:creationId xmlns:a16="http://schemas.microsoft.com/office/drawing/2014/main" id="{679141FA-B098-4687-AB4D-6881871E21B3}"/>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17" name="Picture 16">
            <a:extLst>
              <a:ext uri="{FF2B5EF4-FFF2-40B4-BE49-F238E27FC236}">
                <a16:creationId xmlns:a16="http://schemas.microsoft.com/office/drawing/2014/main" id="{B7409F7D-6E8A-4D28-99FA-9ACEF53A35FB}"/>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18" name="TextBox 17">
            <a:extLst>
              <a:ext uri="{FF2B5EF4-FFF2-40B4-BE49-F238E27FC236}">
                <a16:creationId xmlns:a16="http://schemas.microsoft.com/office/drawing/2014/main" id="{BA8552BB-E59E-4901-A442-B9B4D2658B84}"/>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19" name="Straight Connector 18">
            <a:extLst>
              <a:ext uri="{FF2B5EF4-FFF2-40B4-BE49-F238E27FC236}">
                <a16:creationId xmlns:a16="http://schemas.microsoft.com/office/drawing/2014/main" id="{12A48AC5-6060-4EEB-8B20-93ECF5963327}"/>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278044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 Subtitle (Green)">
    <p:bg>
      <p:bgPr>
        <a:solidFill>
          <a:schemeClr val="accent1"/>
        </a:solid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E811392F-BC4F-4F6C-9398-942D120F73DE}"/>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19" name="Picture 18">
            <a:extLst>
              <a:ext uri="{FF2B5EF4-FFF2-40B4-BE49-F238E27FC236}">
                <a16:creationId xmlns:a16="http://schemas.microsoft.com/office/drawing/2014/main" id="{C1C00AB9-681F-4226-9993-D17131220920}"/>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20" name="TextBox 19">
            <a:extLst>
              <a:ext uri="{FF2B5EF4-FFF2-40B4-BE49-F238E27FC236}">
                <a16:creationId xmlns:a16="http://schemas.microsoft.com/office/drawing/2014/main" id="{647FA4C3-D0E1-4B94-B25C-E11EE9E2D0C5}"/>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21" name="Straight Connector 20">
            <a:extLst>
              <a:ext uri="{FF2B5EF4-FFF2-40B4-BE49-F238E27FC236}">
                <a16:creationId xmlns:a16="http://schemas.microsoft.com/office/drawing/2014/main" id="{B413381F-4F68-4A25-8B7E-B32002BFF689}"/>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
        <p:nvSpPr>
          <p:cNvPr id="31" name="Subtitle 2">
            <a:extLst>
              <a:ext uri="{FF2B5EF4-FFF2-40B4-BE49-F238E27FC236}">
                <a16:creationId xmlns:a16="http://schemas.microsoft.com/office/drawing/2014/main" id="{95CF89A1-7CD8-45D0-97CA-2484EC7ABDAC}"/>
              </a:ext>
            </a:extLst>
          </p:cNvPr>
          <p:cNvSpPr>
            <a:spLocks noGrp="1"/>
          </p:cNvSpPr>
          <p:nvPr>
            <p:ph type="subTitle" idx="1" hasCustomPrompt="1"/>
          </p:nvPr>
        </p:nvSpPr>
        <p:spPr>
          <a:xfrm>
            <a:off x="914400" y="3566541"/>
            <a:ext cx="10363200" cy="2480040"/>
          </a:xfrm>
          <a:prstGeom prst="rect">
            <a:avLst/>
          </a:prstGeom>
        </p:spPr>
        <p:txBody>
          <a:bodyPr wrap="square">
            <a:noAutofit/>
          </a:bodyPr>
          <a:lstStyle>
            <a:lvl1pPr marL="0" indent="0" algn="ctr">
              <a:lnSpc>
                <a:spcPts val="3200"/>
              </a:lnSpc>
              <a:buNone/>
              <a:defRPr sz="3200" b="1" cap="all" spc="0" baseline="0">
                <a:solidFill>
                  <a:srgbClr val="000000"/>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SUBTITLE HERE</a:t>
            </a:r>
          </a:p>
        </p:txBody>
      </p:sp>
      <p:sp>
        <p:nvSpPr>
          <p:cNvPr id="32" name="Title 1">
            <a:extLst>
              <a:ext uri="{FF2B5EF4-FFF2-40B4-BE49-F238E27FC236}">
                <a16:creationId xmlns:a16="http://schemas.microsoft.com/office/drawing/2014/main" id="{69E31E8F-B564-4839-9964-226686E6142A}"/>
              </a:ext>
            </a:extLst>
          </p:cNvPr>
          <p:cNvSpPr>
            <a:spLocks noGrp="1"/>
          </p:cNvSpPr>
          <p:nvPr>
            <p:ph type="ctrTitle" hasCustomPrompt="1"/>
          </p:nvPr>
        </p:nvSpPr>
        <p:spPr>
          <a:xfrm>
            <a:off x="914400" y="1033085"/>
            <a:ext cx="10363200" cy="2653456"/>
          </a:xfrm>
          <a:prstGeom prst="rect">
            <a:avLst/>
          </a:prstGeom>
        </p:spPr>
        <p:txBody>
          <a:bodyPr anchor="b"/>
          <a:lstStyle>
            <a:lvl1pPr algn="ctr">
              <a:lnSpc>
                <a:spcPts val="5067"/>
              </a:lnSpc>
              <a:defRPr sz="5600" b="1" cap="all" spc="0" baseline="0">
                <a:solidFill>
                  <a:srgbClr val="000000"/>
                </a:solidFill>
                <a:latin typeface="+mj-lt"/>
              </a:defRPr>
            </a:lvl1pPr>
          </a:lstStyle>
          <a:p>
            <a:r>
              <a:rPr lang="en-US" dirty="0"/>
              <a:t>SECTION TITLE</a:t>
            </a:r>
          </a:p>
        </p:txBody>
      </p:sp>
    </p:spTree>
    <p:extLst>
      <p:ext uri="{BB962C8B-B14F-4D97-AF65-F5344CB8AC3E}">
        <p14:creationId xmlns:p14="http://schemas.microsoft.com/office/powerpoint/2010/main" val="105782328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Black)">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99FE09-4A7E-46CD-9E43-64D8D835292D}"/>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9" name="TextBox 8">
            <a:extLst>
              <a:ext uri="{FF2B5EF4-FFF2-40B4-BE49-F238E27FC236}">
                <a16:creationId xmlns:a16="http://schemas.microsoft.com/office/drawing/2014/main" id="{FD95DC3B-3D83-4709-B10A-3DBC2BF8CDDA}"/>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10" name="Picture 9">
            <a:extLst>
              <a:ext uri="{FF2B5EF4-FFF2-40B4-BE49-F238E27FC236}">
                <a16:creationId xmlns:a16="http://schemas.microsoft.com/office/drawing/2014/main" id="{C317E1D3-5D3E-447F-94C8-012B6EC4C29C}"/>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11" name="TextBox 10">
            <a:extLst>
              <a:ext uri="{FF2B5EF4-FFF2-40B4-BE49-F238E27FC236}">
                <a16:creationId xmlns:a16="http://schemas.microsoft.com/office/drawing/2014/main" id="{1D1A9BC1-9FCB-4747-A0C7-67A7F7D66A62}"/>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14" name="Straight Connector 13">
            <a:extLst>
              <a:ext uri="{FF2B5EF4-FFF2-40B4-BE49-F238E27FC236}">
                <a16:creationId xmlns:a16="http://schemas.microsoft.com/office/drawing/2014/main" id="{46FA9E55-B81C-4DC0-B9EF-9A3620CDA7E4}"/>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
        <p:nvSpPr>
          <p:cNvPr id="25" name="Title 1">
            <a:extLst>
              <a:ext uri="{FF2B5EF4-FFF2-40B4-BE49-F238E27FC236}">
                <a16:creationId xmlns:a16="http://schemas.microsoft.com/office/drawing/2014/main" id="{4AE8ACFF-75FF-407F-A78D-634E3AEFEDBB}"/>
              </a:ext>
            </a:extLst>
          </p:cNvPr>
          <p:cNvSpPr>
            <a:spLocks noGrp="1"/>
          </p:cNvSpPr>
          <p:nvPr>
            <p:ph type="ctrTitle" hasCustomPrompt="1"/>
          </p:nvPr>
        </p:nvSpPr>
        <p:spPr>
          <a:xfrm>
            <a:off x="914400" y="968896"/>
            <a:ext cx="10363200" cy="5000104"/>
          </a:xfrm>
          <a:prstGeom prst="rect">
            <a:avLst/>
          </a:prstGeom>
        </p:spPr>
        <p:txBody>
          <a:bodyPr anchor="ctr"/>
          <a:lstStyle>
            <a:lvl1pPr algn="ctr">
              <a:lnSpc>
                <a:spcPts val="5333"/>
              </a:lnSpc>
              <a:spcBef>
                <a:spcPts val="800"/>
              </a:spcBef>
              <a:spcAft>
                <a:spcPts val="1600"/>
              </a:spcAft>
              <a:defRPr sz="5600" b="1" cap="all" spc="0" baseline="0">
                <a:solidFill>
                  <a:schemeClr val="accent1"/>
                </a:solidFill>
                <a:latin typeface="+mj-lt"/>
              </a:defRPr>
            </a:lvl1pPr>
          </a:lstStyle>
          <a:p>
            <a:r>
              <a:rPr lang="en-US" dirty="0"/>
              <a:t>SECTION TITLE</a:t>
            </a:r>
          </a:p>
        </p:txBody>
      </p:sp>
    </p:spTree>
    <p:extLst>
      <p:ext uri="{BB962C8B-B14F-4D97-AF65-F5344CB8AC3E}">
        <p14:creationId xmlns:p14="http://schemas.microsoft.com/office/powerpoint/2010/main" val="233977948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 Subtitle (Black)">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42A13A-5CFA-40D3-A4E6-EC393D980635}"/>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9" name="TextBox 8">
            <a:extLst>
              <a:ext uri="{FF2B5EF4-FFF2-40B4-BE49-F238E27FC236}">
                <a16:creationId xmlns:a16="http://schemas.microsoft.com/office/drawing/2014/main" id="{5707CC5C-58C2-4A36-B61C-B446B4D9B237}"/>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10" name="Picture 9">
            <a:extLst>
              <a:ext uri="{FF2B5EF4-FFF2-40B4-BE49-F238E27FC236}">
                <a16:creationId xmlns:a16="http://schemas.microsoft.com/office/drawing/2014/main" id="{8E1027AF-6F0E-4ED9-832C-BD4F62013E2C}"/>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11" name="TextBox 10">
            <a:extLst>
              <a:ext uri="{FF2B5EF4-FFF2-40B4-BE49-F238E27FC236}">
                <a16:creationId xmlns:a16="http://schemas.microsoft.com/office/drawing/2014/main" id="{D0D7AE9B-D7D9-4066-969B-2FD79695EF1A}"/>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12" name="Straight Connector 11">
            <a:extLst>
              <a:ext uri="{FF2B5EF4-FFF2-40B4-BE49-F238E27FC236}">
                <a16:creationId xmlns:a16="http://schemas.microsoft.com/office/drawing/2014/main" id="{862DA41F-13B1-454A-A0BC-20319843AA0A}"/>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
        <p:nvSpPr>
          <p:cNvPr id="29" name="Subtitle 2">
            <a:extLst>
              <a:ext uri="{FF2B5EF4-FFF2-40B4-BE49-F238E27FC236}">
                <a16:creationId xmlns:a16="http://schemas.microsoft.com/office/drawing/2014/main" id="{29B62710-4896-408F-AC82-F15118E38ABB}"/>
              </a:ext>
            </a:extLst>
          </p:cNvPr>
          <p:cNvSpPr>
            <a:spLocks noGrp="1"/>
          </p:cNvSpPr>
          <p:nvPr>
            <p:ph type="subTitle" idx="1" hasCustomPrompt="1"/>
          </p:nvPr>
        </p:nvSpPr>
        <p:spPr>
          <a:xfrm>
            <a:off x="914400" y="3422456"/>
            <a:ext cx="10363200" cy="2480040"/>
          </a:xfrm>
          <a:prstGeom prst="rect">
            <a:avLst/>
          </a:prstGeom>
        </p:spPr>
        <p:txBody>
          <a:bodyPr wrap="square">
            <a:noAutofit/>
          </a:bodyPr>
          <a:lstStyle>
            <a:lvl1pPr marL="0" indent="0" algn="ctr">
              <a:lnSpc>
                <a:spcPts val="3200"/>
              </a:lnSpc>
              <a:buNone/>
              <a:defRPr sz="3200" b="1" cap="all" spc="0" baseline="0">
                <a:solidFill>
                  <a:schemeClr val="bg2"/>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SUBTITLE HERE</a:t>
            </a:r>
          </a:p>
        </p:txBody>
      </p:sp>
      <p:sp>
        <p:nvSpPr>
          <p:cNvPr id="30" name="Title 1">
            <a:extLst>
              <a:ext uri="{FF2B5EF4-FFF2-40B4-BE49-F238E27FC236}">
                <a16:creationId xmlns:a16="http://schemas.microsoft.com/office/drawing/2014/main" id="{547B38C0-EDD2-4055-9832-96A13DB67110}"/>
              </a:ext>
            </a:extLst>
          </p:cNvPr>
          <p:cNvSpPr>
            <a:spLocks noGrp="1"/>
          </p:cNvSpPr>
          <p:nvPr>
            <p:ph type="ctrTitle" hasCustomPrompt="1"/>
          </p:nvPr>
        </p:nvSpPr>
        <p:spPr>
          <a:xfrm>
            <a:off x="914400" y="889000"/>
            <a:ext cx="10363200" cy="2653456"/>
          </a:xfrm>
          <a:prstGeom prst="rect">
            <a:avLst/>
          </a:prstGeom>
        </p:spPr>
        <p:txBody>
          <a:bodyPr anchor="b"/>
          <a:lstStyle>
            <a:lvl1pPr algn="ctr">
              <a:lnSpc>
                <a:spcPts val="5067"/>
              </a:lnSpc>
              <a:defRPr sz="5600" b="1" cap="all" spc="0" baseline="0">
                <a:solidFill>
                  <a:schemeClr val="accent1"/>
                </a:solidFill>
                <a:latin typeface="+mj-lt"/>
              </a:defRPr>
            </a:lvl1pPr>
          </a:lstStyle>
          <a:p>
            <a:r>
              <a:rPr lang="en-US" dirty="0"/>
              <a:t>SECTION TITLE</a:t>
            </a:r>
          </a:p>
        </p:txBody>
      </p:sp>
    </p:spTree>
    <p:extLst>
      <p:ext uri="{BB962C8B-B14F-4D97-AF65-F5344CB8AC3E}">
        <p14:creationId xmlns:p14="http://schemas.microsoft.com/office/powerpoint/2010/main" val="242660153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List">
    <p:spTree>
      <p:nvGrpSpPr>
        <p:cNvPr id="1" name=""/>
        <p:cNvGrpSpPr/>
        <p:nvPr/>
      </p:nvGrpSpPr>
      <p:grpSpPr>
        <a:xfrm>
          <a:off x="0" y="0"/>
          <a:ext cx="0" cy="0"/>
          <a:chOff x="0" y="0"/>
          <a:chExt cx="0" cy="0"/>
        </a:xfrm>
      </p:grpSpPr>
      <p:sp>
        <p:nvSpPr>
          <p:cNvPr id="31" name="Text Placeholder 2">
            <a:extLst>
              <a:ext uri="{FF2B5EF4-FFF2-40B4-BE49-F238E27FC236}">
                <a16:creationId xmlns:a16="http://schemas.microsoft.com/office/drawing/2014/main" id="{212C4FED-AFAB-414D-9DF6-6BD2AAC07EA0}"/>
              </a:ext>
            </a:extLst>
          </p:cNvPr>
          <p:cNvSpPr>
            <a:spLocks noGrp="1"/>
          </p:cNvSpPr>
          <p:nvPr>
            <p:ph type="body" sz="quarter" idx="21" hasCustomPrompt="1"/>
          </p:nvPr>
        </p:nvSpPr>
        <p:spPr>
          <a:xfrm>
            <a:off x="916127" y="2352902"/>
            <a:ext cx="4592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51" name="Text Placeholder 2">
            <a:extLst>
              <a:ext uri="{FF2B5EF4-FFF2-40B4-BE49-F238E27FC236}">
                <a16:creationId xmlns:a16="http://schemas.microsoft.com/office/drawing/2014/main" id="{D97AE1F6-283C-4AB1-82A6-7F797F2AE4E3}"/>
              </a:ext>
            </a:extLst>
          </p:cNvPr>
          <p:cNvSpPr>
            <a:spLocks noGrp="1"/>
          </p:cNvSpPr>
          <p:nvPr>
            <p:ph type="body" sz="quarter" idx="28" hasCustomPrompt="1"/>
          </p:nvPr>
        </p:nvSpPr>
        <p:spPr>
          <a:xfrm>
            <a:off x="1384180" y="2353562"/>
            <a:ext cx="9885155" cy="470063"/>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55" name="Text Placeholder 2">
            <a:extLst>
              <a:ext uri="{FF2B5EF4-FFF2-40B4-BE49-F238E27FC236}">
                <a16:creationId xmlns:a16="http://schemas.microsoft.com/office/drawing/2014/main" id="{A72ABDA5-2AAA-4E0C-B0C8-0C30485F2255}"/>
              </a:ext>
            </a:extLst>
          </p:cNvPr>
          <p:cNvSpPr>
            <a:spLocks noGrp="1"/>
          </p:cNvSpPr>
          <p:nvPr>
            <p:ph type="body" sz="quarter" idx="29" hasCustomPrompt="1"/>
          </p:nvPr>
        </p:nvSpPr>
        <p:spPr>
          <a:xfrm>
            <a:off x="1534597" y="2929275"/>
            <a:ext cx="9734737"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54" name="Text Placeholder 2">
            <a:extLst>
              <a:ext uri="{FF2B5EF4-FFF2-40B4-BE49-F238E27FC236}">
                <a16:creationId xmlns:a16="http://schemas.microsoft.com/office/drawing/2014/main" id="{26DDE421-6573-4D65-B17C-F353CB72DD93}"/>
              </a:ext>
            </a:extLst>
          </p:cNvPr>
          <p:cNvSpPr>
            <a:spLocks noGrp="1"/>
          </p:cNvSpPr>
          <p:nvPr>
            <p:ph type="body" sz="quarter" idx="30" hasCustomPrompt="1"/>
          </p:nvPr>
        </p:nvSpPr>
        <p:spPr>
          <a:xfrm>
            <a:off x="916127" y="3509954"/>
            <a:ext cx="4680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56" name="Text Placeholder 2">
            <a:extLst>
              <a:ext uri="{FF2B5EF4-FFF2-40B4-BE49-F238E27FC236}">
                <a16:creationId xmlns:a16="http://schemas.microsoft.com/office/drawing/2014/main" id="{D1CA5FBD-2308-49DE-8E24-F614AA941D33}"/>
              </a:ext>
            </a:extLst>
          </p:cNvPr>
          <p:cNvSpPr>
            <a:spLocks noGrp="1"/>
          </p:cNvSpPr>
          <p:nvPr>
            <p:ph type="body" sz="quarter" idx="31" hasCustomPrompt="1"/>
          </p:nvPr>
        </p:nvSpPr>
        <p:spPr>
          <a:xfrm>
            <a:off x="1384180" y="3510614"/>
            <a:ext cx="9885155" cy="470063"/>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58" name="Text Placeholder 2">
            <a:extLst>
              <a:ext uri="{FF2B5EF4-FFF2-40B4-BE49-F238E27FC236}">
                <a16:creationId xmlns:a16="http://schemas.microsoft.com/office/drawing/2014/main" id="{58AD38F7-F119-47C2-95B2-74037D632E0B}"/>
              </a:ext>
            </a:extLst>
          </p:cNvPr>
          <p:cNvSpPr>
            <a:spLocks noGrp="1"/>
          </p:cNvSpPr>
          <p:nvPr>
            <p:ph type="body" sz="quarter" idx="32" hasCustomPrompt="1"/>
          </p:nvPr>
        </p:nvSpPr>
        <p:spPr>
          <a:xfrm>
            <a:off x="1534597" y="4086327"/>
            <a:ext cx="9734737"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60" name="Text Placeholder 2">
            <a:extLst>
              <a:ext uri="{FF2B5EF4-FFF2-40B4-BE49-F238E27FC236}">
                <a16:creationId xmlns:a16="http://schemas.microsoft.com/office/drawing/2014/main" id="{20040652-A19A-4145-AA2A-0ED0EFDA2271}"/>
              </a:ext>
            </a:extLst>
          </p:cNvPr>
          <p:cNvSpPr>
            <a:spLocks noGrp="1"/>
          </p:cNvSpPr>
          <p:nvPr>
            <p:ph type="body" sz="quarter" idx="33" hasCustomPrompt="1"/>
          </p:nvPr>
        </p:nvSpPr>
        <p:spPr>
          <a:xfrm>
            <a:off x="916127" y="4653117"/>
            <a:ext cx="4680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61" name="Text Placeholder 2">
            <a:extLst>
              <a:ext uri="{FF2B5EF4-FFF2-40B4-BE49-F238E27FC236}">
                <a16:creationId xmlns:a16="http://schemas.microsoft.com/office/drawing/2014/main" id="{46B9FA19-6C35-4796-9DED-71DDB4AF86D0}"/>
              </a:ext>
            </a:extLst>
          </p:cNvPr>
          <p:cNvSpPr>
            <a:spLocks noGrp="1"/>
          </p:cNvSpPr>
          <p:nvPr>
            <p:ph type="body" sz="quarter" idx="34" hasCustomPrompt="1"/>
          </p:nvPr>
        </p:nvSpPr>
        <p:spPr>
          <a:xfrm>
            <a:off x="1384180" y="4653777"/>
            <a:ext cx="9885155" cy="470063"/>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62" name="Text Placeholder 2">
            <a:extLst>
              <a:ext uri="{FF2B5EF4-FFF2-40B4-BE49-F238E27FC236}">
                <a16:creationId xmlns:a16="http://schemas.microsoft.com/office/drawing/2014/main" id="{311FFE67-15CD-495E-8848-E6885D78E6D8}"/>
              </a:ext>
            </a:extLst>
          </p:cNvPr>
          <p:cNvSpPr>
            <a:spLocks noGrp="1"/>
          </p:cNvSpPr>
          <p:nvPr>
            <p:ph type="body" sz="quarter" idx="35" hasCustomPrompt="1"/>
          </p:nvPr>
        </p:nvSpPr>
        <p:spPr>
          <a:xfrm>
            <a:off x="1534597" y="5229490"/>
            <a:ext cx="9734737"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64" name="Text Placeholder 2">
            <a:extLst>
              <a:ext uri="{FF2B5EF4-FFF2-40B4-BE49-F238E27FC236}">
                <a16:creationId xmlns:a16="http://schemas.microsoft.com/office/drawing/2014/main" id="{4FA3B48C-7AFE-48F2-9DED-61029B4A042C}"/>
              </a:ext>
            </a:extLst>
          </p:cNvPr>
          <p:cNvSpPr>
            <a:spLocks noGrp="1"/>
          </p:cNvSpPr>
          <p:nvPr>
            <p:ph type="body" sz="quarter" idx="36" hasCustomPrompt="1"/>
          </p:nvPr>
        </p:nvSpPr>
        <p:spPr>
          <a:xfrm>
            <a:off x="916127" y="1228850"/>
            <a:ext cx="4680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65" name="Text Placeholder 2">
            <a:extLst>
              <a:ext uri="{FF2B5EF4-FFF2-40B4-BE49-F238E27FC236}">
                <a16:creationId xmlns:a16="http://schemas.microsoft.com/office/drawing/2014/main" id="{4BE9E5CA-DE10-4E4E-B734-CFF5E5E69A07}"/>
              </a:ext>
            </a:extLst>
          </p:cNvPr>
          <p:cNvSpPr>
            <a:spLocks noGrp="1"/>
          </p:cNvSpPr>
          <p:nvPr>
            <p:ph type="body" sz="quarter" idx="37" hasCustomPrompt="1"/>
          </p:nvPr>
        </p:nvSpPr>
        <p:spPr>
          <a:xfrm>
            <a:off x="1384180" y="1229510"/>
            <a:ext cx="9885155" cy="470063"/>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66" name="Text Placeholder 2">
            <a:extLst>
              <a:ext uri="{FF2B5EF4-FFF2-40B4-BE49-F238E27FC236}">
                <a16:creationId xmlns:a16="http://schemas.microsoft.com/office/drawing/2014/main" id="{2EEE915A-9DF4-4390-86A1-DA1B53941D9E}"/>
              </a:ext>
            </a:extLst>
          </p:cNvPr>
          <p:cNvSpPr>
            <a:spLocks noGrp="1"/>
          </p:cNvSpPr>
          <p:nvPr>
            <p:ph type="body" sz="quarter" idx="38" hasCustomPrompt="1"/>
          </p:nvPr>
        </p:nvSpPr>
        <p:spPr>
          <a:xfrm>
            <a:off x="1534597" y="1805223"/>
            <a:ext cx="9734737"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20" name="Rectangle 19">
            <a:extLst>
              <a:ext uri="{FF2B5EF4-FFF2-40B4-BE49-F238E27FC236}">
                <a16:creationId xmlns:a16="http://schemas.microsoft.com/office/drawing/2014/main" id="{9A944E8F-B087-486D-A229-672AA010F9F5}"/>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21" name="TextBox 20">
            <a:extLst>
              <a:ext uri="{FF2B5EF4-FFF2-40B4-BE49-F238E27FC236}">
                <a16:creationId xmlns:a16="http://schemas.microsoft.com/office/drawing/2014/main" id="{77F46D8A-6BD9-4E93-B720-ECA210DB7ABD}"/>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22" name="Picture 21">
            <a:extLst>
              <a:ext uri="{FF2B5EF4-FFF2-40B4-BE49-F238E27FC236}">
                <a16:creationId xmlns:a16="http://schemas.microsoft.com/office/drawing/2014/main" id="{9865A9F9-8D77-4047-A22F-1F0E45936084}"/>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23" name="TextBox 22">
            <a:extLst>
              <a:ext uri="{FF2B5EF4-FFF2-40B4-BE49-F238E27FC236}">
                <a16:creationId xmlns:a16="http://schemas.microsoft.com/office/drawing/2014/main" id="{55316E21-084F-469E-9401-A53BE4F584E7}"/>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24" name="Straight Connector 23">
            <a:extLst>
              <a:ext uri="{FF2B5EF4-FFF2-40B4-BE49-F238E27FC236}">
                <a16:creationId xmlns:a16="http://schemas.microsoft.com/office/drawing/2014/main" id="{9D6AD700-B6C6-40BA-BC86-6F53FB345F1F}"/>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
        <p:nvSpPr>
          <p:cNvPr id="40" name="Title Placeholder 1">
            <a:extLst>
              <a:ext uri="{FF2B5EF4-FFF2-40B4-BE49-F238E27FC236}">
                <a16:creationId xmlns:a16="http://schemas.microsoft.com/office/drawing/2014/main" id="{DAF3B4D4-8D38-4200-BF61-849CE8AFEFC5}"/>
              </a:ext>
            </a:extLst>
          </p:cNvPr>
          <p:cNvSpPr>
            <a:spLocks noGrp="1"/>
          </p:cNvSpPr>
          <p:nvPr>
            <p:ph type="title" hasCustomPrompt="1"/>
          </p:nvPr>
        </p:nvSpPr>
        <p:spPr>
          <a:xfrm>
            <a:off x="914400" y="120103"/>
            <a:ext cx="10363200" cy="789517"/>
          </a:xfrm>
          <a:prstGeom prst="rect">
            <a:avLst/>
          </a:prstGeom>
        </p:spPr>
        <p:txBody>
          <a:bodyPr vert="horz" lIns="0" tIns="273600" rIns="0" bIns="0" rtlCol="0" anchor="t" anchorCtr="0">
            <a:noAutofit/>
          </a:bodyPr>
          <a:lstStyle>
            <a:lvl1pPr>
              <a:defRPr sz="3200" b="1" cap="all" spc="80" baseline="0">
                <a:latin typeface="+mj-lt"/>
              </a:defRPr>
            </a:lvl1pPr>
          </a:lstStyle>
          <a:p>
            <a:r>
              <a:rPr lang="en-US" dirty="0"/>
              <a:t>HEADER</a:t>
            </a:r>
          </a:p>
        </p:txBody>
      </p:sp>
    </p:spTree>
    <p:extLst>
      <p:ext uri="{BB962C8B-B14F-4D97-AF65-F5344CB8AC3E}">
        <p14:creationId xmlns:p14="http://schemas.microsoft.com/office/powerpoint/2010/main" val="388523134"/>
      </p:ext>
    </p:extLst>
  </p:cSld>
  <p:clrMapOvr>
    <a:masterClrMapping/>
  </p:clrMapOvr>
  <p:transition>
    <p:fade/>
  </p:transition>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06674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fade/>
  </p:transition>
  <p:hf hdr="0" ftr="0" dt="0"/>
  <p:txStyles>
    <p:titleStyle>
      <a:lvl1pPr algn="l" defTabSz="1219170" rtl="0" eaLnBrk="1" latinLnBrk="0" hangingPunct="1">
        <a:lnSpc>
          <a:spcPts val="4320"/>
        </a:lnSpc>
        <a:spcBef>
          <a:spcPct val="0"/>
        </a:spcBef>
        <a:buNone/>
        <a:defRPr sz="3733" kern="1200" spc="133" baseline="0">
          <a:solidFill>
            <a:schemeClr val="accent1"/>
          </a:solidFill>
          <a:latin typeface="+mj-lt"/>
          <a:ea typeface="+mj-ea"/>
          <a:cs typeface="+mj-cs"/>
        </a:defRPr>
      </a:lvl1pPr>
    </p:titleStyle>
    <p:bodyStyle>
      <a:lvl1pPr marL="243834" indent="-243834" algn="l" defTabSz="1219170" rtl="0" eaLnBrk="1" latinLnBrk="0" hangingPunct="1">
        <a:spcBef>
          <a:spcPct val="20000"/>
        </a:spcBef>
        <a:buFont typeface="RazerF5" pitchFamily="34" charset="0"/>
        <a:buChar char="•"/>
        <a:defRPr sz="2400" kern="1200">
          <a:solidFill>
            <a:schemeClr val="bg1"/>
          </a:solidFill>
          <a:latin typeface="+mn-lt"/>
          <a:ea typeface="+mn-ea"/>
          <a:cs typeface="+mn-cs"/>
        </a:defRPr>
      </a:lvl1pPr>
      <a:lvl2pPr marL="609585" indent="-243834" algn="l" defTabSz="1219170" rtl="0" eaLnBrk="1" latinLnBrk="0" hangingPunct="1">
        <a:spcBef>
          <a:spcPct val="20000"/>
        </a:spcBef>
        <a:buFont typeface="RazerF5" pitchFamily="34" charset="0"/>
        <a:buChar char="–"/>
        <a:defRPr sz="2133" kern="1200">
          <a:solidFill>
            <a:schemeClr val="bg1"/>
          </a:solidFill>
          <a:latin typeface="+mn-lt"/>
          <a:ea typeface="+mn-ea"/>
          <a:cs typeface="+mn-cs"/>
        </a:defRPr>
      </a:lvl2pPr>
      <a:lvl3pPr marL="1097253" indent="-243834" algn="l" defTabSz="1219170" rtl="0" eaLnBrk="1" latinLnBrk="0" hangingPunct="1">
        <a:spcBef>
          <a:spcPct val="20000"/>
        </a:spcBef>
        <a:buFont typeface="RazerF5" pitchFamily="34" charset="0"/>
        <a:buChar char="•"/>
        <a:defRPr sz="2133" kern="1200">
          <a:solidFill>
            <a:schemeClr val="bg1"/>
          </a:solidFill>
          <a:latin typeface="+mn-lt"/>
          <a:ea typeface="+mn-ea"/>
          <a:cs typeface="+mn-cs"/>
        </a:defRPr>
      </a:lvl3pPr>
      <a:lvl4pPr marL="1584920" indent="-243834" algn="l" defTabSz="1219170" rtl="0" eaLnBrk="1" latinLnBrk="0" hangingPunct="1">
        <a:spcBef>
          <a:spcPct val="20000"/>
        </a:spcBef>
        <a:buFont typeface="RazerF5" pitchFamily="34" charset="0"/>
        <a:buChar char="–"/>
        <a:defRPr sz="2133" kern="1200">
          <a:solidFill>
            <a:schemeClr val="bg1"/>
          </a:solidFill>
          <a:latin typeface="+mn-lt"/>
          <a:ea typeface="+mn-ea"/>
          <a:cs typeface="+mn-cs"/>
        </a:defRPr>
      </a:lvl4pPr>
      <a:lvl5pPr marL="2316422" indent="-243834" algn="l" defTabSz="1219170" rtl="0" eaLnBrk="1" latinLnBrk="0" hangingPunct="1">
        <a:spcBef>
          <a:spcPct val="20000"/>
        </a:spcBef>
        <a:buFont typeface="RazerF5" pitchFamily="34" charset="0"/>
        <a:buChar char="»"/>
        <a:defRPr sz="2133" kern="1200">
          <a:solidFill>
            <a:schemeClr val="bg1"/>
          </a:solidFill>
          <a:latin typeface="+mn-lt"/>
          <a:ea typeface="+mn-ea"/>
          <a:cs typeface="+mn-cs"/>
        </a:defRPr>
      </a:lvl5pPr>
      <a:lvl6pPr marL="3352716" indent="-304792" algn="l" defTabSz="1219170" rtl="0" eaLnBrk="1" latinLnBrk="0" hangingPunct="1">
        <a:spcBef>
          <a:spcPct val="20000"/>
        </a:spcBef>
        <a:buFont typeface="RazerF5"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RazerF5"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RazerF5"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RazerF5"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A4A3A4"/>
          </p15:clr>
        </p15:guide>
        <p15:guide id="2" pos="2880">
          <p15:clr>
            <a:srgbClr val="A4A3A4"/>
          </p15:clr>
        </p15:guide>
        <p15:guide id="4" pos="432">
          <p15:clr>
            <a:srgbClr val="5ACBF0"/>
          </p15:clr>
        </p15:guide>
        <p15:guide id="6" orient="horz" pos="420">
          <p15:clr>
            <a:srgbClr val="5ACBF0"/>
          </p15:clr>
        </p15:guide>
        <p15:guide id="7" pos="5328">
          <p15:clr>
            <a:srgbClr val="5ACBF0"/>
          </p15:clr>
        </p15:guide>
        <p15:guide id="8" orient="horz" pos="2820">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8.svg"/><Relationship Id="rId7" Type="http://schemas.openxmlformats.org/officeDocument/2006/relationships/image" Target="../media/image14.sv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4C430-65AA-4BFE-ABD7-F19B8ACED1FB}"/>
              </a:ext>
            </a:extLst>
          </p:cNvPr>
          <p:cNvSpPr>
            <a:spLocks noGrp="1"/>
          </p:cNvSpPr>
          <p:nvPr>
            <p:ph type="title"/>
          </p:nvPr>
        </p:nvSpPr>
        <p:spPr/>
        <p:txBody>
          <a:bodyPr/>
          <a:lstStyle/>
          <a:p>
            <a:r>
              <a:rPr lang="en-US" dirty="0"/>
              <a:t>Project </a:t>
            </a:r>
            <a:r>
              <a:rPr lang="en-US" dirty="0" err="1"/>
              <a:t>dentrite</a:t>
            </a:r>
            <a:endParaRPr lang="en-US" dirty="0"/>
          </a:p>
        </p:txBody>
      </p:sp>
      <p:sp>
        <p:nvSpPr>
          <p:cNvPr id="3" name="Text Placeholder 2">
            <a:extLst>
              <a:ext uri="{FF2B5EF4-FFF2-40B4-BE49-F238E27FC236}">
                <a16:creationId xmlns:a16="http://schemas.microsoft.com/office/drawing/2014/main" id="{68C5A15C-AF22-4B15-A699-B1456807E1AF}"/>
              </a:ext>
            </a:extLst>
          </p:cNvPr>
          <p:cNvSpPr>
            <a:spLocks noGrp="1"/>
          </p:cNvSpPr>
          <p:nvPr>
            <p:ph type="body" idx="11"/>
          </p:nvPr>
        </p:nvSpPr>
        <p:spPr/>
        <p:txBody>
          <a:bodyPr/>
          <a:lstStyle/>
          <a:p>
            <a:endParaRPr lang="en-US" dirty="0"/>
          </a:p>
        </p:txBody>
      </p:sp>
    </p:spTree>
    <p:extLst>
      <p:ext uri="{BB962C8B-B14F-4D97-AF65-F5344CB8AC3E}">
        <p14:creationId xmlns:p14="http://schemas.microsoft.com/office/powerpoint/2010/main" val="295291466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5147E-1807-089B-392A-288771C1AB8A}"/>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7F8A5A5B-2A4F-F10E-FB49-BCB06B5FC5AB}"/>
              </a:ext>
            </a:extLst>
          </p:cNvPr>
          <p:cNvSpPr>
            <a:spLocks noGrp="1"/>
          </p:cNvSpPr>
          <p:nvPr>
            <p:ph type="title"/>
          </p:nvPr>
        </p:nvSpPr>
        <p:spPr/>
        <p:txBody>
          <a:bodyPr/>
          <a:lstStyle/>
          <a:p>
            <a:r>
              <a:rPr lang="en-US" dirty="0"/>
              <a:t>Technology used </a:t>
            </a:r>
          </a:p>
        </p:txBody>
      </p:sp>
      <p:sp>
        <p:nvSpPr>
          <p:cNvPr id="4" name="TextBox 3">
            <a:extLst>
              <a:ext uri="{FF2B5EF4-FFF2-40B4-BE49-F238E27FC236}">
                <a16:creationId xmlns:a16="http://schemas.microsoft.com/office/drawing/2014/main" id="{1FEACEBF-223E-5141-C08F-AC505F683A06}"/>
              </a:ext>
            </a:extLst>
          </p:cNvPr>
          <p:cNvSpPr txBox="1"/>
          <p:nvPr/>
        </p:nvSpPr>
        <p:spPr>
          <a:xfrm>
            <a:off x="1561514" y="1378634"/>
            <a:ext cx="8736037" cy="3031588"/>
          </a:xfrm>
          <a:prstGeom prst="rect">
            <a:avLst/>
          </a:prstGeom>
        </p:spPr>
        <p:txBody>
          <a:bodyPr vert="horz" wrap="square" lIns="91440" tIns="45720" rIns="91440" bIns="45720" rtlCol="0" anchor="t" anchorCtr="0">
            <a:normAutofit/>
          </a:bodyPr>
          <a:lstStyle/>
          <a:p>
            <a:pPr algn="l"/>
            <a:endParaRPr lang="en-US" sz="1100" dirty="0">
              <a:solidFill>
                <a:schemeClr val="bg2"/>
              </a:solidFill>
            </a:endParaRPr>
          </a:p>
        </p:txBody>
      </p:sp>
      <p:sp>
        <p:nvSpPr>
          <p:cNvPr id="8" name="TextBox 7">
            <a:extLst>
              <a:ext uri="{FF2B5EF4-FFF2-40B4-BE49-F238E27FC236}">
                <a16:creationId xmlns:a16="http://schemas.microsoft.com/office/drawing/2014/main" id="{65383A6E-D1E0-45D3-F1B1-105798FE0726}"/>
              </a:ext>
            </a:extLst>
          </p:cNvPr>
          <p:cNvSpPr txBox="1"/>
          <p:nvPr/>
        </p:nvSpPr>
        <p:spPr>
          <a:xfrm>
            <a:off x="1329397" y="1329397"/>
            <a:ext cx="8532055" cy="3080824"/>
          </a:xfrm>
          <a:prstGeom prst="rect">
            <a:avLst/>
          </a:prstGeom>
        </p:spPr>
        <p:txBody>
          <a:bodyPr vert="horz" wrap="square" lIns="91440" tIns="45720" rIns="91440" bIns="45720" rtlCol="0" anchor="t" anchorCtr="0">
            <a:normAutofit/>
          </a:bodyPr>
          <a:lstStyle/>
          <a:p>
            <a:pPr algn="l"/>
            <a:endParaRPr lang="en-US" sz="1100" dirty="0">
              <a:solidFill>
                <a:schemeClr val="bg2"/>
              </a:solidFill>
            </a:endParaRPr>
          </a:p>
        </p:txBody>
      </p:sp>
      <p:sp>
        <p:nvSpPr>
          <p:cNvPr id="13" name="Content Placeholder 9">
            <a:extLst>
              <a:ext uri="{FF2B5EF4-FFF2-40B4-BE49-F238E27FC236}">
                <a16:creationId xmlns:a16="http://schemas.microsoft.com/office/drawing/2014/main" id="{E099F911-3A13-419D-FE47-59106C296D5D}"/>
              </a:ext>
            </a:extLst>
          </p:cNvPr>
          <p:cNvSpPr>
            <a:spLocks noGrp="1"/>
          </p:cNvSpPr>
          <p:nvPr>
            <p:ph idx="10"/>
          </p:nvPr>
        </p:nvSpPr>
        <p:spPr>
          <a:xfrm>
            <a:off x="914400" y="1549432"/>
            <a:ext cx="10363200" cy="3225766"/>
          </a:xfrm>
        </p:spPr>
        <p:txBody>
          <a:bodyPr>
            <a:normAutofit/>
          </a:bodyPr>
          <a:lstStyle/>
          <a:p>
            <a:pPr>
              <a:lnSpc>
                <a:spcPct val="150000"/>
              </a:lnSpc>
            </a:pPr>
            <a:r>
              <a:rPr lang="en-US" sz="1400" dirty="0"/>
              <a:t>Flatten</a:t>
            </a:r>
          </a:p>
          <a:p>
            <a:pPr>
              <a:lnSpc>
                <a:spcPct val="150000"/>
              </a:lnSpc>
            </a:pPr>
            <a:r>
              <a:rPr lang="en-US" sz="1400" dirty="0"/>
              <a:t>Takes output from Convolutional and Pooling operations and flattened into 1D vector</a:t>
            </a:r>
          </a:p>
          <a:p>
            <a:pPr>
              <a:lnSpc>
                <a:spcPct val="150000"/>
              </a:lnSpc>
            </a:pPr>
            <a:endParaRPr lang="en-US" sz="1400" dirty="0"/>
          </a:p>
          <a:p>
            <a:pPr>
              <a:lnSpc>
                <a:spcPct val="150000"/>
              </a:lnSpc>
            </a:pPr>
            <a:endParaRPr lang="en-US" sz="1400" b="1"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p:txBody>
      </p:sp>
      <p:sp>
        <p:nvSpPr>
          <p:cNvPr id="2" name="Rectangle 1">
            <a:extLst>
              <a:ext uri="{FF2B5EF4-FFF2-40B4-BE49-F238E27FC236}">
                <a16:creationId xmlns:a16="http://schemas.microsoft.com/office/drawing/2014/main" id="{B0022B67-EB7C-FF5E-9907-7BBF238D26EE}"/>
              </a:ext>
            </a:extLst>
          </p:cNvPr>
          <p:cNvSpPr/>
          <p:nvPr/>
        </p:nvSpPr>
        <p:spPr>
          <a:xfrm>
            <a:off x="1329397" y="4918541"/>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Conv2D</a:t>
            </a:r>
          </a:p>
        </p:txBody>
      </p:sp>
      <p:sp>
        <p:nvSpPr>
          <p:cNvPr id="3" name="Rectangle 2">
            <a:extLst>
              <a:ext uri="{FF2B5EF4-FFF2-40B4-BE49-F238E27FC236}">
                <a16:creationId xmlns:a16="http://schemas.microsoft.com/office/drawing/2014/main" id="{60E63EF4-B215-0409-6D33-22CEF98C9835}"/>
              </a:ext>
            </a:extLst>
          </p:cNvPr>
          <p:cNvSpPr/>
          <p:nvPr/>
        </p:nvSpPr>
        <p:spPr>
          <a:xfrm>
            <a:off x="3887540" y="4918541"/>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MaxPooling2D</a:t>
            </a:r>
          </a:p>
        </p:txBody>
      </p:sp>
      <p:sp>
        <p:nvSpPr>
          <p:cNvPr id="10" name="Rectangle 9">
            <a:extLst>
              <a:ext uri="{FF2B5EF4-FFF2-40B4-BE49-F238E27FC236}">
                <a16:creationId xmlns:a16="http://schemas.microsoft.com/office/drawing/2014/main" id="{74AD3191-4DC2-A2A5-4546-76DFEAAF6656}"/>
              </a:ext>
            </a:extLst>
          </p:cNvPr>
          <p:cNvSpPr/>
          <p:nvPr/>
        </p:nvSpPr>
        <p:spPr>
          <a:xfrm>
            <a:off x="6445683" y="4918541"/>
            <a:ext cx="1915886" cy="8599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Flatten</a:t>
            </a:r>
          </a:p>
        </p:txBody>
      </p:sp>
      <p:cxnSp>
        <p:nvCxnSpPr>
          <p:cNvPr id="14" name="Straight Arrow Connector 13">
            <a:extLst>
              <a:ext uri="{FF2B5EF4-FFF2-40B4-BE49-F238E27FC236}">
                <a16:creationId xmlns:a16="http://schemas.microsoft.com/office/drawing/2014/main" id="{B05FE278-5416-5B61-6274-0A98351DBB9C}"/>
              </a:ext>
            </a:extLst>
          </p:cNvPr>
          <p:cNvCxnSpPr>
            <a:endCxn id="3" idx="1"/>
          </p:cNvCxnSpPr>
          <p:nvPr/>
        </p:nvCxnSpPr>
        <p:spPr>
          <a:xfrm>
            <a:off x="3354140" y="5364856"/>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6AE28DF-CF94-545C-078F-BFF4E4E63FDC}"/>
              </a:ext>
            </a:extLst>
          </p:cNvPr>
          <p:cNvCxnSpPr>
            <a:cxnSpLocks/>
          </p:cNvCxnSpPr>
          <p:nvPr/>
        </p:nvCxnSpPr>
        <p:spPr>
          <a:xfrm>
            <a:off x="5879626" y="5364856"/>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00D2D96-0611-5AFA-0979-1D59F787D54F}"/>
              </a:ext>
            </a:extLst>
          </p:cNvPr>
          <p:cNvSpPr/>
          <p:nvPr/>
        </p:nvSpPr>
        <p:spPr>
          <a:xfrm>
            <a:off x="9036483" y="4886801"/>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Dense</a:t>
            </a:r>
          </a:p>
        </p:txBody>
      </p:sp>
      <p:cxnSp>
        <p:nvCxnSpPr>
          <p:cNvPr id="17" name="Straight Arrow Connector 16">
            <a:extLst>
              <a:ext uri="{FF2B5EF4-FFF2-40B4-BE49-F238E27FC236}">
                <a16:creationId xmlns:a16="http://schemas.microsoft.com/office/drawing/2014/main" id="{987B9D61-F74A-D0B2-2CFB-084DEDD98593}"/>
              </a:ext>
            </a:extLst>
          </p:cNvPr>
          <p:cNvCxnSpPr>
            <a:cxnSpLocks/>
          </p:cNvCxnSpPr>
          <p:nvPr/>
        </p:nvCxnSpPr>
        <p:spPr>
          <a:xfrm>
            <a:off x="8470426" y="5333116"/>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098" name="Picture 2" descr="Convolutional Neural Networks (CNN): Step 3 - Flattening - Blogs -  SuperDataScience | Machine Learning | AI | Data Science Career | Analytics  | Success">
            <a:extLst>
              <a:ext uri="{FF2B5EF4-FFF2-40B4-BE49-F238E27FC236}">
                <a16:creationId xmlns:a16="http://schemas.microsoft.com/office/drawing/2014/main" id="{67126BC6-8650-C062-03AF-AA93D0B589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6309" y="205003"/>
            <a:ext cx="4310285" cy="206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26251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1DA036-4C55-C7C0-84A3-D43346CB8268}"/>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EE38DC1C-A7BF-837D-AE82-19E83C9514DE}"/>
              </a:ext>
            </a:extLst>
          </p:cNvPr>
          <p:cNvSpPr>
            <a:spLocks noGrp="1"/>
          </p:cNvSpPr>
          <p:nvPr>
            <p:ph type="title"/>
          </p:nvPr>
        </p:nvSpPr>
        <p:spPr/>
        <p:txBody>
          <a:bodyPr/>
          <a:lstStyle/>
          <a:p>
            <a:r>
              <a:rPr lang="en-US" dirty="0"/>
              <a:t>Technology used </a:t>
            </a:r>
          </a:p>
        </p:txBody>
      </p:sp>
      <p:sp>
        <p:nvSpPr>
          <p:cNvPr id="4" name="TextBox 3">
            <a:extLst>
              <a:ext uri="{FF2B5EF4-FFF2-40B4-BE49-F238E27FC236}">
                <a16:creationId xmlns:a16="http://schemas.microsoft.com/office/drawing/2014/main" id="{B8B4678A-A111-5449-CE0E-ABEC0AAE0A66}"/>
              </a:ext>
            </a:extLst>
          </p:cNvPr>
          <p:cNvSpPr txBox="1"/>
          <p:nvPr/>
        </p:nvSpPr>
        <p:spPr>
          <a:xfrm>
            <a:off x="1561514" y="1378634"/>
            <a:ext cx="8736037" cy="3031588"/>
          </a:xfrm>
          <a:prstGeom prst="rect">
            <a:avLst/>
          </a:prstGeom>
        </p:spPr>
        <p:txBody>
          <a:bodyPr vert="horz" wrap="square" lIns="91440" tIns="45720" rIns="91440" bIns="45720" rtlCol="0" anchor="t" anchorCtr="0">
            <a:normAutofit/>
          </a:bodyPr>
          <a:lstStyle/>
          <a:p>
            <a:pPr algn="l"/>
            <a:endParaRPr lang="en-US" sz="1100" dirty="0">
              <a:solidFill>
                <a:schemeClr val="bg2"/>
              </a:solidFill>
            </a:endParaRPr>
          </a:p>
        </p:txBody>
      </p:sp>
      <p:sp>
        <p:nvSpPr>
          <p:cNvPr id="8" name="TextBox 7">
            <a:extLst>
              <a:ext uri="{FF2B5EF4-FFF2-40B4-BE49-F238E27FC236}">
                <a16:creationId xmlns:a16="http://schemas.microsoft.com/office/drawing/2014/main" id="{B04EDD39-C70C-8A7E-EEE8-C414BDCFAB73}"/>
              </a:ext>
            </a:extLst>
          </p:cNvPr>
          <p:cNvSpPr txBox="1"/>
          <p:nvPr/>
        </p:nvSpPr>
        <p:spPr>
          <a:xfrm>
            <a:off x="1329397" y="1329397"/>
            <a:ext cx="8532055" cy="3080824"/>
          </a:xfrm>
          <a:prstGeom prst="rect">
            <a:avLst/>
          </a:prstGeom>
        </p:spPr>
        <p:txBody>
          <a:bodyPr vert="horz" wrap="square" lIns="91440" tIns="45720" rIns="91440" bIns="45720" rtlCol="0" anchor="t" anchorCtr="0">
            <a:normAutofit/>
          </a:bodyPr>
          <a:lstStyle/>
          <a:p>
            <a:pPr algn="l"/>
            <a:endParaRPr lang="en-US" sz="1100" dirty="0">
              <a:solidFill>
                <a:schemeClr val="bg2"/>
              </a:solidFill>
            </a:endParaRPr>
          </a:p>
        </p:txBody>
      </p:sp>
      <p:sp>
        <p:nvSpPr>
          <p:cNvPr id="13" name="Content Placeholder 9">
            <a:extLst>
              <a:ext uri="{FF2B5EF4-FFF2-40B4-BE49-F238E27FC236}">
                <a16:creationId xmlns:a16="http://schemas.microsoft.com/office/drawing/2014/main" id="{CEB3CCCF-FB67-C6D7-E3C6-63BA1A81C046}"/>
              </a:ext>
            </a:extLst>
          </p:cNvPr>
          <p:cNvSpPr>
            <a:spLocks noGrp="1"/>
          </p:cNvSpPr>
          <p:nvPr>
            <p:ph idx="10"/>
          </p:nvPr>
        </p:nvSpPr>
        <p:spPr>
          <a:xfrm>
            <a:off x="914400" y="1549432"/>
            <a:ext cx="10363200" cy="3225766"/>
          </a:xfrm>
        </p:spPr>
        <p:txBody>
          <a:bodyPr>
            <a:normAutofit/>
          </a:bodyPr>
          <a:lstStyle/>
          <a:p>
            <a:pPr>
              <a:lnSpc>
                <a:spcPct val="150000"/>
              </a:lnSpc>
            </a:pPr>
            <a:r>
              <a:rPr lang="en-US" sz="1400" dirty="0"/>
              <a:t>Dense</a:t>
            </a:r>
          </a:p>
          <a:p>
            <a:pPr>
              <a:lnSpc>
                <a:spcPct val="150000"/>
              </a:lnSpc>
            </a:pPr>
            <a:r>
              <a:rPr lang="en-US" sz="1400" dirty="0"/>
              <a:t>Takes the 1D vector and perform predictions</a:t>
            </a:r>
          </a:p>
          <a:p>
            <a:pPr>
              <a:lnSpc>
                <a:spcPct val="150000"/>
              </a:lnSpc>
            </a:pPr>
            <a:endParaRPr lang="en-US" sz="1400" dirty="0"/>
          </a:p>
          <a:p>
            <a:pPr>
              <a:lnSpc>
                <a:spcPct val="150000"/>
              </a:lnSpc>
            </a:pPr>
            <a:endParaRPr lang="en-US" sz="1400" dirty="0"/>
          </a:p>
          <a:p>
            <a:pPr>
              <a:lnSpc>
                <a:spcPct val="150000"/>
              </a:lnSpc>
            </a:pPr>
            <a:endParaRPr lang="en-US" sz="1400" b="1"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p:txBody>
      </p:sp>
      <p:sp>
        <p:nvSpPr>
          <p:cNvPr id="2" name="Rectangle 1">
            <a:extLst>
              <a:ext uri="{FF2B5EF4-FFF2-40B4-BE49-F238E27FC236}">
                <a16:creationId xmlns:a16="http://schemas.microsoft.com/office/drawing/2014/main" id="{99FA21A6-F9EA-0740-4BB9-544BFC2597CD}"/>
              </a:ext>
            </a:extLst>
          </p:cNvPr>
          <p:cNvSpPr/>
          <p:nvPr/>
        </p:nvSpPr>
        <p:spPr>
          <a:xfrm>
            <a:off x="1329397" y="4918541"/>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Conv2D</a:t>
            </a:r>
          </a:p>
        </p:txBody>
      </p:sp>
      <p:sp>
        <p:nvSpPr>
          <p:cNvPr id="3" name="Rectangle 2">
            <a:extLst>
              <a:ext uri="{FF2B5EF4-FFF2-40B4-BE49-F238E27FC236}">
                <a16:creationId xmlns:a16="http://schemas.microsoft.com/office/drawing/2014/main" id="{D7629FE9-7C3C-0675-190A-EC7D72EF287B}"/>
              </a:ext>
            </a:extLst>
          </p:cNvPr>
          <p:cNvSpPr/>
          <p:nvPr/>
        </p:nvSpPr>
        <p:spPr>
          <a:xfrm>
            <a:off x="3887540" y="4918541"/>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MaxPooling2D</a:t>
            </a:r>
          </a:p>
        </p:txBody>
      </p:sp>
      <p:sp>
        <p:nvSpPr>
          <p:cNvPr id="10" name="Rectangle 9">
            <a:extLst>
              <a:ext uri="{FF2B5EF4-FFF2-40B4-BE49-F238E27FC236}">
                <a16:creationId xmlns:a16="http://schemas.microsoft.com/office/drawing/2014/main" id="{0F437D19-4145-1032-7AAE-BFC353270B38}"/>
              </a:ext>
            </a:extLst>
          </p:cNvPr>
          <p:cNvSpPr/>
          <p:nvPr/>
        </p:nvSpPr>
        <p:spPr>
          <a:xfrm>
            <a:off x="6445683" y="4918541"/>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Flatten</a:t>
            </a:r>
          </a:p>
        </p:txBody>
      </p:sp>
      <p:cxnSp>
        <p:nvCxnSpPr>
          <p:cNvPr id="14" name="Straight Arrow Connector 13">
            <a:extLst>
              <a:ext uri="{FF2B5EF4-FFF2-40B4-BE49-F238E27FC236}">
                <a16:creationId xmlns:a16="http://schemas.microsoft.com/office/drawing/2014/main" id="{338C4153-82BC-6BAA-4045-751D31085DC8}"/>
              </a:ext>
            </a:extLst>
          </p:cNvPr>
          <p:cNvCxnSpPr>
            <a:endCxn id="3" idx="1"/>
          </p:cNvCxnSpPr>
          <p:nvPr/>
        </p:nvCxnSpPr>
        <p:spPr>
          <a:xfrm>
            <a:off x="3354140" y="5364856"/>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24F9211-A973-3323-4FA9-2D93D73967B1}"/>
              </a:ext>
            </a:extLst>
          </p:cNvPr>
          <p:cNvCxnSpPr>
            <a:cxnSpLocks/>
          </p:cNvCxnSpPr>
          <p:nvPr/>
        </p:nvCxnSpPr>
        <p:spPr>
          <a:xfrm>
            <a:off x="5879626" y="5364856"/>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BFBBA34F-57CC-712F-B302-ABFECA99970E}"/>
              </a:ext>
            </a:extLst>
          </p:cNvPr>
          <p:cNvSpPr/>
          <p:nvPr/>
        </p:nvSpPr>
        <p:spPr>
          <a:xfrm>
            <a:off x="9036483" y="4886801"/>
            <a:ext cx="1915886" cy="8599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Dense</a:t>
            </a:r>
          </a:p>
        </p:txBody>
      </p:sp>
      <p:cxnSp>
        <p:nvCxnSpPr>
          <p:cNvPr id="17" name="Straight Arrow Connector 16">
            <a:extLst>
              <a:ext uri="{FF2B5EF4-FFF2-40B4-BE49-F238E27FC236}">
                <a16:creationId xmlns:a16="http://schemas.microsoft.com/office/drawing/2014/main" id="{8CA822BD-DCD9-821D-CA37-0A715D1FB7A6}"/>
              </a:ext>
            </a:extLst>
          </p:cNvPr>
          <p:cNvCxnSpPr>
            <a:cxnSpLocks/>
          </p:cNvCxnSpPr>
          <p:nvPr/>
        </p:nvCxnSpPr>
        <p:spPr>
          <a:xfrm>
            <a:off x="8470426" y="5333116"/>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74" name="Picture 2" descr="A quick introduction to CNN layers">
            <a:extLst>
              <a:ext uri="{FF2B5EF4-FFF2-40B4-BE49-F238E27FC236}">
                <a16:creationId xmlns:a16="http://schemas.microsoft.com/office/drawing/2014/main" id="{94392757-9701-C77F-426B-8A61F3AA1C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6277" y="455491"/>
            <a:ext cx="5271347" cy="1797050"/>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CF055221-D585-E6BA-3C69-A087B1427A88}"/>
              </a:ext>
            </a:extLst>
          </p:cNvPr>
          <p:cNvSpPr/>
          <p:nvPr/>
        </p:nvSpPr>
        <p:spPr>
          <a:xfrm>
            <a:off x="9787095" y="212351"/>
            <a:ext cx="2330548" cy="237915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solidFill>
            </a:endParaRPr>
          </a:p>
        </p:txBody>
      </p:sp>
    </p:spTree>
    <p:extLst>
      <p:ext uri="{BB962C8B-B14F-4D97-AF65-F5344CB8AC3E}">
        <p14:creationId xmlns:p14="http://schemas.microsoft.com/office/powerpoint/2010/main" val="373160687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4FED7-6133-7C2C-3AB0-2EACDE1C966D}"/>
              </a:ext>
            </a:extLst>
          </p:cNvPr>
          <p:cNvSpPr>
            <a:spLocks noGrp="1"/>
          </p:cNvSpPr>
          <p:nvPr>
            <p:ph type="title"/>
          </p:nvPr>
        </p:nvSpPr>
        <p:spPr/>
        <p:txBody>
          <a:bodyPr/>
          <a:lstStyle/>
          <a:p>
            <a:r>
              <a:rPr lang="en-US" dirty="0"/>
              <a:t>Project flow</a:t>
            </a:r>
          </a:p>
        </p:txBody>
      </p:sp>
      <p:pic>
        <p:nvPicPr>
          <p:cNvPr id="5" name="Graphic 4" descr="Images with solid fill">
            <a:extLst>
              <a:ext uri="{FF2B5EF4-FFF2-40B4-BE49-F238E27FC236}">
                <a16:creationId xmlns:a16="http://schemas.microsoft.com/office/drawing/2014/main" id="{9402B064-0B48-F2C4-A897-4F64FE26E6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8841" y="3654577"/>
            <a:ext cx="914400" cy="914400"/>
          </a:xfrm>
          <a:prstGeom prst="rect">
            <a:avLst/>
          </a:prstGeom>
        </p:spPr>
      </p:pic>
      <p:cxnSp>
        <p:nvCxnSpPr>
          <p:cNvPr id="6" name="Straight Arrow Connector 5">
            <a:extLst>
              <a:ext uri="{FF2B5EF4-FFF2-40B4-BE49-F238E27FC236}">
                <a16:creationId xmlns:a16="http://schemas.microsoft.com/office/drawing/2014/main" id="{B5F5DA8E-4BC3-A2B4-4014-D1334660BF37}"/>
              </a:ext>
            </a:extLst>
          </p:cNvPr>
          <p:cNvCxnSpPr>
            <a:cxnSpLocks/>
          </p:cNvCxnSpPr>
          <p:nvPr/>
        </p:nvCxnSpPr>
        <p:spPr>
          <a:xfrm>
            <a:off x="2241281" y="4111777"/>
            <a:ext cx="6209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Graphic 8" descr="Internet Of Things outline">
            <a:extLst>
              <a:ext uri="{FF2B5EF4-FFF2-40B4-BE49-F238E27FC236}">
                <a16:creationId xmlns:a16="http://schemas.microsoft.com/office/drawing/2014/main" id="{E722D139-48BA-AFD0-01C0-C523F681834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00048" y="2263061"/>
            <a:ext cx="914400" cy="914400"/>
          </a:xfrm>
          <a:prstGeom prst="rect">
            <a:avLst/>
          </a:prstGeom>
        </p:spPr>
      </p:pic>
      <p:pic>
        <p:nvPicPr>
          <p:cNvPr id="12" name="Graphic 11" descr="Artificial Intelligence outline">
            <a:extLst>
              <a:ext uri="{FF2B5EF4-FFF2-40B4-BE49-F238E27FC236}">
                <a16:creationId xmlns:a16="http://schemas.microsoft.com/office/drawing/2014/main" id="{00F55432-0F9A-1D27-6031-919AD314D12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191955" y="3518505"/>
            <a:ext cx="914400" cy="914400"/>
          </a:xfrm>
          <a:prstGeom prst="rect">
            <a:avLst/>
          </a:prstGeom>
        </p:spPr>
      </p:pic>
      <p:sp>
        <p:nvSpPr>
          <p:cNvPr id="13" name="TextBox 12">
            <a:extLst>
              <a:ext uri="{FF2B5EF4-FFF2-40B4-BE49-F238E27FC236}">
                <a16:creationId xmlns:a16="http://schemas.microsoft.com/office/drawing/2014/main" id="{FEC610F6-22AD-D301-D58C-9F9604AF1144}"/>
              </a:ext>
            </a:extLst>
          </p:cNvPr>
          <p:cNvSpPr txBox="1"/>
          <p:nvPr/>
        </p:nvSpPr>
        <p:spPr>
          <a:xfrm>
            <a:off x="5763288" y="1914944"/>
            <a:ext cx="987920" cy="381000"/>
          </a:xfrm>
          <a:prstGeom prst="rect">
            <a:avLst/>
          </a:prstGeom>
        </p:spPr>
        <p:txBody>
          <a:bodyPr vert="horz" wrap="square" lIns="91440" tIns="45720" rIns="91440" bIns="45720" rtlCol="0" anchor="t" anchorCtr="0">
            <a:normAutofit/>
          </a:bodyPr>
          <a:lstStyle/>
          <a:p>
            <a:pPr algn="ctr"/>
            <a:r>
              <a:rPr lang="en-US" sz="1100" dirty="0">
                <a:solidFill>
                  <a:schemeClr val="bg2"/>
                </a:solidFill>
              </a:rPr>
              <a:t>Training</a:t>
            </a:r>
          </a:p>
        </p:txBody>
      </p:sp>
      <p:sp>
        <p:nvSpPr>
          <p:cNvPr id="14" name="TextBox 13">
            <a:extLst>
              <a:ext uri="{FF2B5EF4-FFF2-40B4-BE49-F238E27FC236}">
                <a16:creationId xmlns:a16="http://schemas.microsoft.com/office/drawing/2014/main" id="{D3ADFD58-3E9A-56A4-E748-1DA9D57BEA85}"/>
              </a:ext>
            </a:extLst>
          </p:cNvPr>
          <p:cNvSpPr txBox="1"/>
          <p:nvPr/>
        </p:nvSpPr>
        <p:spPr>
          <a:xfrm>
            <a:off x="1022081" y="4568977"/>
            <a:ext cx="987920" cy="381000"/>
          </a:xfrm>
          <a:prstGeom prst="rect">
            <a:avLst/>
          </a:prstGeom>
        </p:spPr>
        <p:txBody>
          <a:bodyPr vert="horz" wrap="square" lIns="91440" tIns="45720" rIns="91440" bIns="45720" rtlCol="0" anchor="t" anchorCtr="0">
            <a:normAutofit/>
          </a:bodyPr>
          <a:lstStyle/>
          <a:p>
            <a:pPr algn="ctr"/>
            <a:r>
              <a:rPr lang="en-US" sz="1100" dirty="0">
                <a:solidFill>
                  <a:schemeClr val="bg2"/>
                </a:solidFill>
              </a:rPr>
              <a:t>Image</a:t>
            </a:r>
          </a:p>
        </p:txBody>
      </p:sp>
      <p:sp>
        <p:nvSpPr>
          <p:cNvPr id="15" name="TextBox 14">
            <a:extLst>
              <a:ext uri="{FF2B5EF4-FFF2-40B4-BE49-F238E27FC236}">
                <a16:creationId xmlns:a16="http://schemas.microsoft.com/office/drawing/2014/main" id="{0CE39EA7-A03B-ED80-01D2-F6CDD51BFA49}"/>
              </a:ext>
            </a:extLst>
          </p:cNvPr>
          <p:cNvSpPr txBox="1"/>
          <p:nvPr/>
        </p:nvSpPr>
        <p:spPr>
          <a:xfrm>
            <a:off x="10118435" y="4432905"/>
            <a:ext cx="987920" cy="381000"/>
          </a:xfrm>
          <a:prstGeom prst="rect">
            <a:avLst/>
          </a:prstGeom>
        </p:spPr>
        <p:txBody>
          <a:bodyPr vert="horz" wrap="square" lIns="91440" tIns="45720" rIns="91440" bIns="45720" rtlCol="0" anchor="t" anchorCtr="0">
            <a:normAutofit/>
          </a:bodyPr>
          <a:lstStyle/>
          <a:p>
            <a:pPr algn="ctr"/>
            <a:r>
              <a:rPr lang="en-US" sz="1100" dirty="0">
                <a:solidFill>
                  <a:schemeClr val="bg2"/>
                </a:solidFill>
              </a:rPr>
              <a:t>Model</a:t>
            </a:r>
          </a:p>
        </p:txBody>
      </p:sp>
      <p:sp>
        <p:nvSpPr>
          <p:cNvPr id="16" name="Rectangle 15">
            <a:extLst>
              <a:ext uri="{FF2B5EF4-FFF2-40B4-BE49-F238E27FC236}">
                <a16:creationId xmlns:a16="http://schemas.microsoft.com/office/drawing/2014/main" id="{34887D20-D832-939E-DFDE-C4525EB8D991}"/>
              </a:ext>
            </a:extLst>
          </p:cNvPr>
          <p:cNvSpPr/>
          <p:nvPr/>
        </p:nvSpPr>
        <p:spPr>
          <a:xfrm>
            <a:off x="3016024" y="3850061"/>
            <a:ext cx="1132114" cy="5107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Conv2D</a:t>
            </a:r>
          </a:p>
        </p:txBody>
      </p:sp>
      <p:sp>
        <p:nvSpPr>
          <p:cNvPr id="17" name="Rectangle 16">
            <a:extLst>
              <a:ext uri="{FF2B5EF4-FFF2-40B4-BE49-F238E27FC236}">
                <a16:creationId xmlns:a16="http://schemas.microsoft.com/office/drawing/2014/main" id="{E5BE586B-48DB-30DB-7B71-8BB528A51DC2}"/>
              </a:ext>
            </a:extLst>
          </p:cNvPr>
          <p:cNvSpPr/>
          <p:nvPr/>
        </p:nvSpPr>
        <p:spPr>
          <a:xfrm>
            <a:off x="4865236" y="3856421"/>
            <a:ext cx="1132114" cy="5107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MaxPooling2D</a:t>
            </a:r>
          </a:p>
        </p:txBody>
      </p:sp>
      <p:sp>
        <p:nvSpPr>
          <p:cNvPr id="18" name="Rectangle 17">
            <a:extLst>
              <a:ext uri="{FF2B5EF4-FFF2-40B4-BE49-F238E27FC236}">
                <a16:creationId xmlns:a16="http://schemas.microsoft.com/office/drawing/2014/main" id="{97150A59-1B37-C4BC-6F28-A8B87510B894}"/>
              </a:ext>
            </a:extLst>
          </p:cNvPr>
          <p:cNvSpPr/>
          <p:nvPr/>
        </p:nvSpPr>
        <p:spPr>
          <a:xfrm>
            <a:off x="6714448" y="3856421"/>
            <a:ext cx="1132114" cy="5107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Flatten</a:t>
            </a:r>
          </a:p>
        </p:txBody>
      </p:sp>
      <p:cxnSp>
        <p:nvCxnSpPr>
          <p:cNvPr id="19" name="Straight Arrow Connector 18">
            <a:extLst>
              <a:ext uri="{FF2B5EF4-FFF2-40B4-BE49-F238E27FC236}">
                <a16:creationId xmlns:a16="http://schemas.microsoft.com/office/drawing/2014/main" id="{E61C92B5-622C-9E94-671E-64EEB54BE801}"/>
              </a:ext>
            </a:extLst>
          </p:cNvPr>
          <p:cNvCxnSpPr>
            <a:cxnSpLocks/>
          </p:cNvCxnSpPr>
          <p:nvPr/>
        </p:nvCxnSpPr>
        <p:spPr>
          <a:xfrm>
            <a:off x="4326413" y="4092727"/>
            <a:ext cx="3909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A543A182-F015-6846-BF91-5AC1F3519DB1}"/>
              </a:ext>
            </a:extLst>
          </p:cNvPr>
          <p:cNvSpPr/>
          <p:nvPr/>
        </p:nvSpPr>
        <p:spPr>
          <a:xfrm>
            <a:off x="8425315" y="3856421"/>
            <a:ext cx="1132114" cy="5107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Dense</a:t>
            </a:r>
          </a:p>
        </p:txBody>
      </p:sp>
      <p:cxnSp>
        <p:nvCxnSpPr>
          <p:cNvPr id="39" name="Straight Arrow Connector 38">
            <a:extLst>
              <a:ext uri="{FF2B5EF4-FFF2-40B4-BE49-F238E27FC236}">
                <a16:creationId xmlns:a16="http://schemas.microsoft.com/office/drawing/2014/main" id="{DEE849D9-A267-C636-DC4C-C6ED509D9596}"/>
              </a:ext>
            </a:extLst>
          </p:cNvPr>
          <p:cNvCxnSpPr>
            <a:cxnSpLocks/>
          </p:cNvCxnSpPr>
          <p:nvPr/>
        </p:nvCxnSpPr>
        <p:spPr>
          <a:xfrm>
            <a:off x="6181087" y="4111777"/>
            <a:ext cx="3909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5445091-9656-AC63-C1C1-A76472BB7DBE}"/>
              </a:ext>
            </a:extLst>
          </p:cNvPr>
          <p:cNvCxnSpPr>
            <a:cxnSpLocks/>
          </p:cNvCxnSpPr>
          <p:nvPr/>
        </p:nvCxnSpPr>
        <p:spPr>
          <a:xfrm>
            <a:off x="7940470" y="4137645"/>
            <a:ext cx="3909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9D72422-CCC6-C844-2977-19355136B0FC}"/>
              </a:ext>
            </a:extLst>
          </p:cNvPr>
          <p:cNvCxnSpPr>
            <a:cxnSpLocks/>
          </p:cNvCxnSpPr>
          <p:nvPr/>
        </p:nvCxnSpPr>
        <p:spPr>
          <a:xfrm>
            <a:off x="9801018" y="4137645"/>
            <a:ext cx="3909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ight Brace 42">
            <a:extLst>
              <a:ext uri="{FF2B5EF4-FFF2-40B4-BE49-F238E27FC236}">
                <a16:creationId xmlns:a16="http://schemas.microsoft.com/office/drawing/2014/main" id="{1AC01893-FEC9-0DBA-49CA-E5BB05E7875C}"/>
              </a:ext>
            </a:extLst>
          </p:cNvPr>
          <p:cNvSpPr/>
          <p:nvPr/>
        </p:nvSpPr>
        <p:spPr>
          <a:xfrm rot="16200000">
            <a:off x="6031371" y="177962"/>
            <a:ext cx="510712" cy="65414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39983828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DCA0E3-60B0-C340-DD2E-550F364B51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49D779-D16B-591F-9695-F903C8837F04}"/>
              </a:ext>
            </a:extLst>
          </p:cNvPr>
          <p:cNvSpPr>
            <a:spLocks noGrp="1"/>
          </p:cNvSpPr>
          <p:nvPr>
            <p:ph type="title"/>
          </p:nvPr>
        </p:nvSpPr>
        <p:spPr/>
        <p:txBody>
          <a:bodyPr/>
          <a:lstStyle/>
          <a:p>
            <a:r>
              <a:rPr lang="en-US" dirty="0"/>
              <a:t>Project flow</a:t>
            </a:r>
          </a:p>
        </p:txBody>
      </p:sp>
      <p:pic>
        <p:nvPicPr>
          <p:cNvPr id="5" name="Graphic 4" descr="Images with solid fill">
            <a:extLst>
              <a:ext uri="{FF2B5EF4-FFF2-40B4-BE49-F238E27FC236}">
                <a16:creationId xmlns:a16="http://schemas.microsoft.com/office/drawing/2014/main" id="{E38ADFA3-AC27-C90D-85CC-562DD6D0346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19047" y="3065207"/>
            <a:ext cx="914400" cy="914400"/>
          </a:xfrm>
          <a:prstGeom prst="rect">
            <a:avLst/>
          </a:prstGeom>
        </p:spPr>
      </p:pic>
      <p:cxnSp>
        <p:nvCxnSpPr>
          <p:cNvPr id="6" name="Straight Arrow Connector 5">
            <a:extLst>
              <a:ext uri="{FF2B5EF4-FFF2-40B4-BE49-F238E27FC236}">
                <a16:creationId xmlns:a16="http://schemas.microsoft.com/office/drawing/2014/main" id="{A4107891-2009-752C-3E89-3CA710E48D01}"/>
              </a:ext>
            </a:extLst>
          </p:cNvPr>
          <p:cNvCxnSpPr>
            <a:cxnSpLocks/>
          </p:cNvCxnSpPr>
          <p:nvPr/>
        </p:nvCxnSpPr>
        <p:spPr>
          <a:xfrm>
            <a:off x="3480145" y="3524300"/>
            <a:ext cx="6209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Graphic 11" descr="Artificial Intelligence outline">
            <a:extLst>
              <a:ext uri="{FF2B5EF4-FFF2-40B4-BE49-F238E27FC236}">
                <a16:creationId xmlns:a16="http://schemas.microsoft.com/office/drawing/2014/main" id="{9D837213-5734-1AA6-BA2D-597C77B9180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65087" y="3065207"/>
            <a:ext cx="914400" cy="914400"/>
          </a:xfrm>
          <a:prstGeom prst="rect">
            <a:avLst/>
          </a:prstGeom>
        </p:spPr>
      </p:pic>
      <p:sp>
        <p:nvSpPr>
          <p:cNvPr id="14" name="TextBox 13">
            <a:extLst>
              <a:ext uri="{FF2B5EF4-FFF2-40B4-BE49-F238E27FC236}">
                <a16:creationId xmlns:a16="http://schemas.microsoft.com/office/drawing/2014/main" id="{0414C21C-98E9-9693-4558-D865A25B9588}"/>
              </a:ext>
            </a:extLst>
          </p:cNvPr>
          <p:cNvSpPr txBox="1"/>
          <p:nvPr/>
        </p:nvSpPr>
        <p:spPr>
          <a:xfrm>
            <a:off x="2182287" y="3941507"/>
            <a:ext cx="987920" cy="381000"/>
          </a:xfrm>
          <a:prstGeom prst="rect">
            <a:avLst/>
          </a:prstGeom>
        </p:spPr>
        <p:txBody>
          <a:bodyPr vert="horz" wrap="square" lIns="91440" tIns="45720" rIns="91440" bIns="45720" rtlCol="0" anchor="t" anchorCtr="0">
            <a:normAutofit/>
          </a:bodyPr>
          <a:lstStyle/>
          <a:p>
            <a:pPr algn="ctr"/>
            <a:r>
              <a:rPr lang="en-US" sz="1100" dirty="0">
                <a:solidFill>
                  <a:schemeClr val="bg2"/>
                </a:solidFill>
              </a:rPr>
              <a:t>Image</a:t>
            </a:r>
          </a:p>
        </p:txBody>
      </p:sp>
      <p:sp>
        <p:nvSpPr>
          <p:cNvPr id="15" name="TextBox 14">
            <a:extLst>
              <a:ext uri="{FF2B5EF4-FFF2-40B4-BE49-F238E27FC236}">
                <a16:creationId xmlns:a16="http://schemas.microsoft.com/office/drawing/2014/main" id="{DCA0FBF2-4E27-1BEA-DF92-8797557244B7}"/>
              </a:ext>
            </a:extLst>
          </p:cNvPr>
          <p:cNvSpPr txBox="1"/>
          <p:nvPr/>
        </p:nvSpPr>
        <p:spPr>
          <a:xfrm>
            <a:off x="4171656" y="3961172"/>
            <a:ext cx="987920" cy="381000"/>
          </a:xfrm>
          <a:prstGeom prst="rect">
            <a:avLst/>
          </a:prstGeom>
        </p:spPr>
        <p:txBody>
          <a:bodyPr vert="horz" wrap="square" lIns="91440" tIns="45720" rIns="91440" bIns="45720" rtlCol="0" anchor="t" anchorCtr="0">
            <a:normAutofit/>
          </a:bodyPr>
          <a:lstStyle/>
          <a:p>
            <a:pPr algn="ctr"/>
            <a:r>
              <a:rPr lang="en-US" sz="1100" dirty="0">
                <a:solidFill>
                  <a:schemeClr val="bg2"/>
                </a:solidFill>
              </a:rPr>
              <a:t>Model</a:t>
            </a:r>
          </a:p>
        </p:txBody>
      </p:sp>
      <p:cxnSp>
        <p:nvCxnSpPr>
          <p:cNvPr id="3" name="Straight Arrow Connector 2">
            <a:extLst>
              <a:ext uri="{FF2B5EF4-FFF2-40B4-BE49-F238E27FC236}">
                <a16:creationId xmlns:a16="http://schemas.microsoft.com/office/drawing/2014/main" id="{70220DDF-9A21-BF39-2832-AC2843FFFE7F}"/>
              </a:ext>
            </a:extLst>
          </p:cNvPr>
          <p:cNvCxnSpPr>
            <a:cxnSpLocks/>
          </p:cNvCxnSpPr>
          <p:nvPr/>
        </p:nvCxnSpPr>
        <p:spPr>
          <a:xfrm>
            <a:off x="5441681" y="3522407"/>
            <a:ext cx="6209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Graphic 6" descr="Close with solid fill">
            <a:extLst>
              <a:ext uri="{FF2B5EF4-FFF2-40B4-BE49-F238E27FC236}">
                <a16:creationId xmlns:a16="http://schemas.microsoft.com/office/drawing/2014/main" id="{95337599-40EE-006A-4226-D4B4F6C6140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84803" y="2632587"/>
            <a:ext cx="914400" cy="914400"/>
          </a:xfrm>
          <a:prstGeom prst="rect">
            <a:avLst/>
          </a:prstGeom>
        </p:spPr>
      </p:pic>
      <p:pic>
        <p:nvPicPr>
          <p:cNvPr id="10" name="Graphic 9" descr="Checkmark with solid fill">
            <a:extLst>
              <a:ext uri="{FF2B5EF4-FFF2-40B4-BE49-F238E27FC236}">
                <a16:creationId xmlns:a16="http://schemas.microsoft.com/office/drawing/2014/main" id="{8AEBFC67-AE11-2DA6-F418-DFE90C5787D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684803" y="3811844"/>
            <a:ext cx="914400" cy="914400"/>
          </a:xfrm>
          <a:prstGeom prst="rect">
            <a:avLst/>
          </a:prstGeom>
        </p:spPr>
      </p:pic>
      <p:sp>
        <p:nvSpPr>
          <p:cNvPr id="11" name="TextBox 10">
            <a:extLst>
              <a:ext uri="{FF2B5EF4-FFF2-40B4-BE49-F238E27FC236}">
                <a16:creationId xmlns:a16="http://schemas.microsoft.com/office/drawing/2014/main" id="{61C969C1-5F5E-1A36-0701-998DC29B470A}"/>
              </a:ext>
            </a:extLst>
          </p:cNvPr>
          <p:cNvSpPr txBox="1"/>
          <p:nvPr/>
        </p:nvSpPr>
        <p:spPr>
          <a:xfrm>
            <a:off x="6147276" y="3351573"/>
            <a:ext cx="993058" cy="358877"/>
          </a:xfrm>
          <a:prstGeom prst="rect">
            <a:avLst/>
          </a:prstGeom>
          <a:noFill/>
        </p:spPr>
        <p:style>
          <a:lnRef idx="2">
            <a:schemeClr val="accent1"/>
          </a:lnRef>
          <a:fillRef idx="1">
            <a:schemeClr val="lt1"/>
          </a:fillRef>
          <a:effectRef idx="0">
            <a:schemeClr val="accent1"/>
          </a:effectRef>
          <a:fontRef idx="minor">
            <a:schemeClr val="dk1"/>
          </a:fontRef>
        </p:style>
        <p:txBody>
          <a:bodyPr vert="horz" wrap="square" lIns="91440" tIns="45720" rIns="91440" bIns="45720" rtlCol="0" anchor="t" anchorCtr="0">
            <a:normAutofit/>
          </a:bodyPr>
          <a:lstStyle/>
          <a:p>
            <a:pPr algn="ctr"/>
            <a:r>
              <a:rPr lang="en-US" sz="1100" dirty="0">
                <a:solidFill>
                  <a:schemeClr val="bg2"/>
                </a:solidFill>
              </a:rPr>
              <a:t>Result</a:t>
            </a:r>
          </a:p>
        </p:txBody>
      </p:sp>
      <p:cxnSp>
        <p:nvCxnSpPr>
          <p:cNvPr id="20" name="Straight Arrow Connector 19">
            <a:extLst>
              <a:ext uri="{FF2B5EF4-FFF2-40B4-BE49-F238E27FC236}">
                <a16:creationId xmlns:a16="http://schemas.microsoft.com/office/drawing/2014/main" id="{717ECBA9-94C6-6FDC-08D1-3AC233A41B93}"/>
              </a:ext>
            </a:extLst>
          </p:cNvPr>
          <p:cNvCxnSpPr>
            <a:cxnSpLocks/>
          </p:cNvCxnSpPr>
          <p:nvPr/>
        </p:nvCxnSpPr>
        <p:spPr>
          <a:xfrm flipV="1">
            <a:off x="7168530" y="3147550"/>
            <a:ext cx="391344" cy="253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CE52190-CF29-091F-8877-E0B91D0CEFF5}"/>
              </a:ext>
            </a:extLst>
          </p:cNvPr>
          <p:cNvCxnSpPr>
            <a:cxnSpLocks/>
          </p:cNvCxnSpPr>
          <p:nvPr/>
        </p:nvCxnSpPr>
        <p:spPr>
          <a:xfrm>
            <a:off x="7173365" y="3653301"/>
            <a:ext cx="391344" cy="269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598471B-80CF-EA72-E161-067D8367BB74}"/>
              </a:ext>
            </a:extLst>
          </p:cNvPr>
          <p:cNvSpPr txBox="1"/>
          <p:nvPr/>
        </p:nvSpPr>
        <p:spPr>
          <a:xfrm>
            <a:off x="8550936" y="2934930"/>
            <a:ext cx="993058" cy="358877"/>
          </a:xfrm>
          <a:prstGeom prst="rect">
            <a:avLst/>
          </a:prstGeom>
        </p:spPr>
        <p:txBody>
          <a:bodyPr vert="horz" wrap="square" lIns="91440" tIns="45720" rIns="91440" bIns="45720" rtlCol="0" anchor="t" anchorCtr="0">
            <a:normAutofit/>
          </a:bodyPr>
          <a:lstStyle/>
          <a:p>
            <a:pPr algn="ctr"/>
            <a:r>
              <a:rPr lang="en-US" sz="1100" dirty="0">
                <a:solidFill>
                  <a:schemeClr val="bg2"/>
                </a:solidFill>
              </a:rPr>
              <a:t>Faulty</a:t>
            </a:r>
          </a:p>
        </p:txBody>
      </p:sp>
      <p:sp>
        <p:nvSpPr>
          <p:cNvPr id="29" name="TextBox 28">
            <a:extLst>
              <a:ext uri="{FF2B5EF4-FFF2-40B4-BE49-F238E27FC236}">
                <a16:creationId xmlns:a16="http://schemas.microsoft.com/office/drawing/2014/main" id="{A55E405F-4328-C130-9313-A04B04DB1857}"/>
              </a:ext>
            </a:extLst>
          </p:cNvPr>
          <p:cNvSpPr txBox="1"/>
          <p:nvPr/>
        </p:nvSpPr>
        <p:spPr>
          <a:xfrm>
            <a:off x="8585385" y="4070555"/>
            <a:ext cx="993058" cy="358877"/>
          </a:xfrm>
          <a:prstGeom prst="rect">
            <a:avLst/>
          </a:prstGeom>
        </p:spPr>
        <p:txBody>
          <a:bodyPr vert="horz" wrap="square" lIns="91440" tIns="45720" rIns="91440" bIns="45720" rtlCol="0" anchor="t" anchorCtr="0">
            <a:normAutofit/>
          </a:bodyPr>
          <a:lstStyle/>
          <a:p>
            <a:pPr algn="ctr"/>
            <a:r>
              <a:rPr lang="en-US" sz="1100" dirty="0">
                <a:solidFill>
                  <a:schemeClr val="bg2"/>
                </a:solidFill>
              </a:rPr>
              <a:t>Working</a:t>
            </a:r>
          </a:p>
        </p:txBody>
      </p:sp>
    </p:spTree>
    <p:extLst>
      <p:ext uri="{BB962C8B-B14F-4D97-AF65-F5344CB8AC3E}">
        <p14:creationId xmlns:p14="http://schemas.microsoft.com/office/powerpoint/2010/main" val="235607166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FAB7F6-44E6-906A-270F-5E2AAB13B310}"/>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6D8E6205-F0AC-71A3-2B15-AD61316B36F8}"/>
              </a:ext>
            </a:extLst>
          </p:cNvPr>
          <p:cNvSpPr>
            <a:spLocks noGrp="1"/>
          </p:cNvSpPr>
          <p:nvPr>
            <p:ph type="ctrTitle"/>
          </p:nvPr>
        </p:nvSpPr>
        <p:spPr/>
        <p:txBody>
          <a:bodyPr/>
          <a:lstStyle/>
          <a:p>
            <a:r>
              <a:rPr lang="en-US" sz="4267" dirty="0"/>
              <a:t>demo</a:t>
            </a:r>
          </a:p>
        </p:txBody>
      </p:sp>
    </p:spTree>
    <p:extLst>
      <p:ext uri="{BB962C8B-B14F-4D97-AF65-F5344CB8AC3E}">
        <p14:creationId xmlns:p14="http://schemas.microsoft.com/office/powerpoint/2010/main" val="46285352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39DAB7-B35B-6609-6638-9BA7F27F6A20}"/>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95EAC130-6134-A8B4-90B6-3B47E367E3C0}"/>
              </a:ext>
            </a:extLst>
          </p:cNvPr>
          <p:cNvSpPr>
            <a:spLocks noGrp="1"/>
          </p:cNvSpPr>
          <p:nvPr>
            <p:ph type="ctrTitle"/>
          </p:nvPr>
        </p:nvSpPr>
        <p:spPr/>
        <p:txBody>
          <a:bodyPr/>
          <a:lstStyle/>
          <a:p>
            <a:r>
              <a:rPr lang="en-US" sz="4267" dirty="0"/>
              <a:t>end</a:t>
            </a:r>
          </a:p>
        </p:txBody>
      </p:sp>
    </p:spTree>
    <p:extLst>
      <p:ext uri="{BB962C8B-B14F-4D97-AF65-F5344CB8AC3E}">
        <p14:creationId xmlns:p14="http://schemas.microsoft.com/office/powerpoint/2010/main" val="40534780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976FA3-3B30-B1E0-81B4-28E40046B1D3}"/>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E2745A58-16E0-787D-A50D-4120E6A0F648}"/>
              </a:ext>
            </a:extLst>
          </p:cNvPr>
          <p:cNvSpPr>
            <a:spLocks noGrp="1"/>
          </p:cNvSpPr>
          <p:nvPr>
            <p:ph type="title"/>
          </p:nvPr>
        </p:nvSpPr>
        <p:spPr/>
        <p:txBody>
          <a:bodyPr/>
          <a:lstStyle/>
          <a:p>
            <a:r>
              <a:rPr lang="en-US" dirty="0"/>
              <a:t>Problem statement</a:t>
            </a:r>
          </a:p>
        </p:txBody>
      </p:sp>
      <p:sp>
        <p:nvSpPr>
          <p:cNvPr id="10" name="Content Placeholder 9">
            <a:extLst>
              <a:ext uri="{FF2B5EF4-FFF2-40B4-BE49-F238E27FC236}">
                <a16:creationId xmlns:a16="http://schemas.microsoft.com/office/drawing/2014/main" id="{B2F9472D-105D-430B-CAA4-1D2E6E6901A6}"/>
              </a:ext>
            </a:extLst>
          </p:cNvPr>
          <p:cNvSpPr>
            <a:spLocks noGrp="1"/>
          </p:cNvSpPr>
          <p:nvPr>
            <p:ph idx="10"/>
          </p:nvPr>
        </p:nvSpPr>
        <p:spPr>
          <a:xfrm>
            <a:off x="914400" y="2197100"/>
            <a:ext cx="10363200" cy="1701800"/>
          </a:xfrm>
        </p:spPr>
        <p:txBody>
          <a:bodyPr>
            <a:normAutofit/>
          </a:bodyPr>
          <a:lstStyle/>
          <a:p>
            <a:pPr marL="0" indent="0" algn="ctr">
              <a:lnSpc>
                <a:spcPct val="150000"/>
              </a:lnSpc>
              <a:buNone/>
            </a:pPr>
            <a:endParaRPr lang="en-US" sz="2400" dirty="0"/>
          </a:p>
          <a:p>
            <a:pPr marL="0" indent="0" algn="ctr">
              <a:lnSpc>
                <a:spcPct val="150000"/>
              </a:lnSpc>
              <a:buNone/>
            </a:pPr>
            <a:r>
              <a:rPr lang="en-US" sz="2400" dirty="0"/>
              <a:t>Create tool to validate if keyboard is </a:t>
            </a:r>
            <a:r>
              <a:rPr lang="en-US" sz="2400" b="1" i="1" dirty="0"/>
              <a:t>working</a:t>
            </a:r>
            <a:r>
              <a:rPr lang="en-US" sz="2400" dirty="0"/>
              <a:t> or </a:t>
            </a:r>
            <a:r>
              <a:rPr lang="en-US" sz="2400" b="1" i="1" dirty="0"/>
              <a:t>not working</a:t>
            </a:r>
            <a:r>
              <a:rPr lang="en-US" sz="2400" dirty="0"/>
              <a:t>.</a:t>
            </a:r>
          </a:p>
        </p:txBody>
      </p:sp>
    </p:spTree>
    <p:extLst>
      <p:ext uri="{BB962C8B-B14F-4D97-AF65-F5344CB8AC3E}">
        <p14:creationId xmlns:p14="http://schemas.microsoft.com/office/powerpoint/2010/main" val="151595069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8230457-1A4D-4877-B032-D2814A22CA8A}"/>
              </a:ext>
            </a:extLst>
          </p:cNvPr>
          <p:cNvSpPr>
            <a:spLocks noGrp="1"/>
          </p:cNvSpPr>
          <p:nvPr>
            <p:ph type="title"/>
          </p:nvPr>
        </p:nvSpPr>
        <p:spPr/>
        <p:txBody>
          <a:bodyPr/>
          <a:lstStyle/>
          <a:p>
            <a:r>
              <a:rPr lang="en-US" dirty="0"/>
              <a:t>Problem solution</a:t>
            </a:r>
          </a:p>
        </p:txBody>
      </p:sp>
      <p:sp>
        <p:nvSpPr>
          <p:cNvPr id="10" name="Content Placeholder 9">
            <a:extLst>
              <a:ext uri="{FF2B5EF4-FFF2-40B4-BE49-F238E27FC236}">
                <a16:creationId xmlns:a16="http://schemas.microsoft.com/office/drawing/2014/main" id="{69771654-1308-48B5-8286-9C217B167A16}"/>
              </a:ext>
            </a:extLst>
          </p:cNvPr>
          <p:cNvSpPr>
            <a:spLocks noGrp="1"/>
          </p:cNvSpPr>
          <p:nvPr>
            <p:ph idx="10"/>
          </p:nvPr>
        </p:nvSpPr>
        <p:spPr/>
        <p:txBody>
          <a:bodyPr>
            <a:normAutofit/>
          </a:bodyPr>
          <a:lstStyle/>
          <a:p>
            <a:pPr>
              <a:lnSpc>
                <a:spcPct val="150000"/>
              </a:lnSpc>
            </a:pPr>
            <a:r>
              <a:rPr lang="en-US" sz="2400" dirty="0"/>
              <a:t>Train a model to classify images of keyboard</a:t>
            </a:r>
          </a:p>
          <a:p>
            <a:pPr>
              <a:lnSpc>
                <a:spcPct val="150000"/>
              </a:lnSpc>
            </a:pPr>
            <a:r>
              <a:rPr lang="en-US" sz="2400" dirty="0"/>
              <a:t>Categorize working keyboards against faulty keyboards</a:t>
            </a:r>
          </a:p>
          <a:p>
            <a:pPr>
              <a:lnSpc>
                <a:spcPct val="150000"/>
              </a:lnSpc>
            </a:pPr>
            <a:endParaRPr lang="en-US" sz="2400" dirty="0"/>
          </a:p>
        </p:txBody>
      </p:sp>
    </p:spTree>
    <p:extLst>
      <p:ext uri="{BB962C8B-B14F-4D97-AF65-F5344CB8AC3E}">
        <p14:creationId xmlns:p14="http://schemas.microsoft.com/office/powerpoint/2010/main" val="189059142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A84DC-3E16-F276-4EA9-AC6913EE1FC6}"/>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B1C3D6A-9BEF-6F16-365B-16F061086090}"/>
              </a:ext>
            </a:extLst>
          </p:cNvPr>
          <p:cNvSpPr>
            <a:spLocks noGrp="1"/>
          </p:cNvSpPr>
          <p:nvPr>
            <p:ph type="title"/>
          </p:nvPr>
        </p:nvSpPr>
        <p:spPr/>
        <p:txBody>
          <a:bodyPr/>
          <a:lstStyle/>
          <a:p>
            <a:r>
              <a:rPr lang="en-US" dirty="0"/>
              <a:t>What is image classification?</a:t>
            </a:r>
          </a:p>
        </p:txBody>
      </p:sp>
      <p:sp>
        <p:nvSpPr>
          <p:cNvPr id="10" name="Content Placeholder 9">
            <a:extLst>
              <a:ext uri="{FF2B5EF4-FFF2-40B4-BE49-F238E27FC236}">
                <a16:creationId xmlns:a16="http://schemas.microsoft.com/office/drawing/2014/main" id="{D94BD5EE-6230-CE2D-7C69-8297284922D9}"/>
              </a:ext>
            </a:extLst>
          </p:cNvPr>
          <p:cNvSpPr>
            <a:spLocks noGrp="1"/>
          </p:cNvSpPr>
          <p:nvPr>
            <p:ph idx="10"/>
          </p:nvPr>
        </p:nvSpPr>
        <p:spPr/>
        <p:txBody>
          <a:bodyPr>
            <a:normAutofit/>
          </a:bodyPr>
          <a:lstStyle/>
          <a:p>
            <a:pPr>
              <a:lnSpc>
                <a:spcPct val="150000"/>
              </a:lnSpc>
            </a:pPr>
            <a:r>
              <a:rPr lang="en-US" sz="2400" dirty="0"/>
              <a:t>Process of labelling and organizing images</a:t>
            </a:r>
          </a:p>
          <a:p>
            <a:pPr>
              <a:lnSpc>
                <a:spcPct val="150000"/>
              </a:lnSpc>
            </a:pPr>
            <a:r>
              <a:rPr lang="en-US" sz="2400" dirty="0"/>
              <a:t>Labels are assigned based on the images’ features</a:t>
            </a:r>
          </a:p>
          <a:p>
            <a:pPr>
              <a:lnSpc>
                <a:spcPct val="150000"/>
              </a:lnSpc>
            </a:pPr>
            <a:r>
              <a:rPr lang="en-US" sz="2400" dirty="0"/>
              <a:t>Generate a faulty (0) or working (1) result after prediction</a:t>
            </a:r>
          </a:p>
        </p:txBody>
      </p:sp>
    </p:spTree>
    <p:extLst>
      <p:ext uri="{BB962C8B-B14F-4D97-AF65-F5344CB8AC3E}">
        <p14:creationId xmlns:p14="http://schemas.microsoft.com/office/powerpoint/2010/main" val="11875214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B1809-47CC-3755-49AD-4ECF84C5898D}"/>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4F0953CE-A012-6188-DA03-08E836FE38FB}"/>
              </a:ext>
            </a:extLst>
          </p:cNvPr>
          <p:cNvSpPr>
            <a:spLocks noGrp="1"/>
          </p:cNvSpPr>
          <p:nvPr>
            <p:ph type="title"/>
          </p:nvPr>
        </p:nvSpPr>
        <p:spPr/>
        <p:txBody>
          <a:bodyPr/>
          <a:lstStyle/>
          <a:p>
            <a:r>
              <a:rPr lang="en-US" dirty="0"/>
              <a:t>Technology used </a:t>
            </a:r>
          </a:p>
        </p:txBody>
      </p:sp>
      <p:sp>
        <p:nvSpPr>
          <p:cNvPr id="10" name="Content Placeholder 9">
            <a:extLst>
              <a:ext uri="{FF2B5EF4-FFF2-40B4-BE49-F238E27FC236}">
                <a16:creationId xmlns:a16="http://schemas.microsoft.com/office/drawing/2014/main" id="{EF6264D4-0DBB-A495-F6EB-475BA3198285}"/>
              </a:ext>
            </a:extLst>
          </p:cNvPr>
          <p:cNvSpPr>
            <a:spLocks noGrp="1"/>
          </p:cNvSpPr>
          <p:nvPr>
            <p:ph idx="10"/>
          </p:nvPr>
        </p:nvSpPr>
        <p:spPr/>
        <p:txBody>
          <a:bodyPr>
            <a:normAutofit/>
          </a:bodyPr>
          <a:lstStyle/>
          <a:p>
            <a:pPr>
              <a:lnSpc>
                <a:spcPct val="150000"/>
              </a:lnSpc>
            </a:pPr>
            <a:r>
              <a:rPr lang="en-US" sz="2400" dirty="0"/>
              <a:t>Convolutional neural networks (CNNs); typically used for image processing</a:t>
            </a:r>
          </a:p>
          <a:p>
            <a:pPr>
              <a:lnSpc>
                <a:spcPct val="150000"/>
              </a:lnSpc>
            </a:pPr>
            <a:r>
              <a:rPr lang="en-US" sz="2400" dirty="0"/>
              <a:t>Useful for learning special features such as edges, textures and shapes </a:t>
            </a:r>
          </a:p>
          <a:p>
            <a:pPr>
              <a:lnSpc>
                <a:spcPct val="150000"/>
              </a:lnSpc>
            </a:pPr>
            <a:r>
              <a:rPr lang="en-US" sz="2400" dirty="0"/>
              <a:t>Data Balancing technique</a:t>
            </a:r>
          </a:p>
          <a:p>
            <a:pPr>
              <a:lnSpc>
                <a:spcPct val="150000"/>
              </a:lnSpc>
            </a:pPr>
            <a:endParaRPr lang="en-US" sz="2400" dirty="0"/>
          </a:p>
          <a:p>
            <a:pPr>
              <a:lnSpc>
                <a:spcPct val="150000"/>
              </a:lnSpc>
            </a:pPr>
            <a:endParaRPr lang="en-US" sz="2400" dirty="0"/>
          </a:p>
        </p:txBody>
      </p:sp>
    </p:spTree>
    <p:extLst>
      <p:ext uri="{BB962C8B-B14F-4D97-AF65-F5344CB8AC3E}">
        <p14:creationId xmlns:p14="http://schemas.microsoft.com/office/powerpoint/2010/main" val="311801331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57C99D-5259-0D0B-0FB7-6AF93C410C4D}"/>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B696CC5E-520D-9EE5-6B1A-33B1C0BE9989}"/>
              </a:ext>
            </a:extLst>
          </p:cNvPr>
          <p:cNvSpPr>
            <a:spLocks noGrp="1"/>
          </p:cNvSpPr>
          <p:nvPr>
            <p:ph type="title"/>
          </p:nvPr>
        </p:nvSpPr>
        <p:spPr/>
        <p:txBody>
          <a:bodyPr/>
          <a:lstStyle/>
          <a:p>
            <a:r>
              <a:rPr lang="en-US" dirty="0"/>
              <a:t>Technology used </a:t>
            </a:r>
          </a:p>
        </p:txBody>
      </p:sp>
      <p:sp>
        <p:nvSpPr>
          <p:cNvPr id="10" name="Content Placeholder 9">
            <a:extLst>
              <a:ext uri="{FF2B5EF4-FFF2-40B4-BE49-F238E27FC236}">
                <a16:creationId xmlns:a16="http://schemas.microsoft.com/office/drawing/2014/main" id="{1863F7B0-C3A0-F868-B874-C3B036318BC8}"/>
              </a:ext>
            </a:extLst>
          </p:cNvPr>
          <p:cNvSpPr>
            <a:spLocks noGrp="1"/>
          </p:cNvSpPr>
          <p:nvPr>
            <p:ph idx="10"/>
          </p:nvPr>
        </p:nvSpPr>
        <p:spPr>
          <a:xfrm>
            <a:off x="914400" y="1549432"/>
            <a:ext cx="10363200" cy="4401425"/>
          </a:xfrm>
        </p:spPr>
        <p:txBody>
          <a:bodyPr>
            <a:normAutofit/>
          </a:bodyPr>
          <a:lstStyle/>
          <a:p>
            <a:pPr>
              <a:lnSpc>
                <a:spcPct val="150000"/>
              </a:lnSpc>
            </a:pPr>
            <a:r>
              <a:rPr lang="en-US" sz="2400" dirty="0"/>
              <a:t>‘</a:t>
            </a:r>
            <a:r>
              <a:rPr lang="en-US" sz="2400" i="1" dirty="0"/>
              <a:t>working’ </a:t>
            </a:r>
            <a:r>
              <a:rPr lang="en-US" sz="2400" i="1" u="sng" dirty="0"/>
              <a:t> </a:t>
            </a:r>
            <a:r>
              <a:rPr lang="en-US" sz="2400" dirty="0"/>
              <a:t>has more images than </a:t>
            </a:r>
            <a:r>
              <a:rPr lang="en-US" sz="2400" i="1" dirty="0"/>
              <a:t>‘faulty’</a:t>
            </a:r>
            <a:endParaRPr lang="en-US" sz="2400" dirty="0"/>
          </a:p>
          <a:p>
            <a:pPr>
              <a:lnSpc>
                <a:spcPct val="150000"/>
              </a:lnSpc>
            </a:pPr>
            <a:r>
              <a:rPr lang="en-US" sz="2400" i="1" dirty="0" err="1"/>
              <a:t>Sklearn.utils.class_weight.Compute_class_weight</a:t>
            </a:r>
            <a:r>
              <a:rPr lang="en-US" sz="2400" i="1" dirty="0"/>
              <a:t> ()</a:t>
            </a:r>
          </a:p>
          <a:p>
            <a:pPr>
              <a:lnSpc>
                <a:spcPct val="150000"/>
              </a:lnSpc>
            </a:pPr>
            <a:r>
              <a:rPr lang="en-US" sz="2400" dirty="0"/>
              <a:t>Estimate class weights for unbalanced datasets</a:t>
            </a:r>
          </a:p>
          <a:p>
            <a:pPr>
              <a:lnSpc>
                <a:spcPct val="150000"/>
              </a:lnSpc>
            </a:pPr>
            <a:r>
              <a:rPr lang="en-US" sz="2400" dirty="0"/>
              <a:t>Ensures that less frequent class gets higher weight</a:t>
            </a:r>
          </a:p>
          <a:p>
            <a:pPr>
              <a:lnSpc>
                <a:spcPct val="150000"/>
              </a:lnSpc>
            </a:pPr>
            <a:r>
              <a:rPr lang="en-US" sz="2400" dirty="0"/>
              <a:t>Higher weight results in more importance given to that class during training</a:t>
            </a:r>
          </a:p>
          <a:p>
            <a:pPr>
              <a:lnSpc>
                <a:spcPct val="150000"/>
              </a:lnSpc>
            </a:pPr>
            <a:endParaRPr lang="en-US" sz="2400" dirty="0"/>
          </a:p>
          <a:p>
            <a:pPr>
              <a:lnSpc>
                <a:spcPct val="150000"/>
              </a:lnSpc>
            </a:pPr>
            <a:endParaRPr lang="en-US" sz="2400" dirty="0"/>
          </a:p>
          <a:p>
            <a:pPr>
              <a:lnSpc>
                <a:spcPct val="150000"/>
              </a:lnSpc>
            </a:pPr>
            <a:endParaRPr lang="en-US" sz="2400" dirty="0"/>
          </a:p>
        </p:txBody>
      </p:sp>
    </p:spTree>
    <p:extLst>
      <p:ext uri="{BB962C8B-B14F-4D97-AF65-F5344CB8AC3E}">
        <p14:creationId xmlns:p14="http://schemas.microsoft.com/office/powerpoint/2010/main" val="363014965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2830CB-6882-283B-6985-EFB2124B00D7}"/>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F33495FF-D5AC-C054-CC93-357E7485DEA1}"/>
              </a:ext>
            </a:extLst>
          </p:cNvPr>
          <p:cNvSpPr>
            <a:spLocks noGrp="1"/>
          </p:cNvSpPr>
          <p:nvPr>
            <p:ph type="title"/>
          </p:nvPr>
        </p:nvSpPr>
        <p:spPr/>
        <p:txBody>
          <a:bodyPr/>
          <a:lstStyle/>
          <a:p>
            <a:r>
              <a:rPr lang="en-US" dirty="0"/>
              <a:t>Technology used </a:t>
            </a:r>
          </a:p>
        </p:txBody>
      </p:sp>
      <p:sp>
        <p:nvSpPr>
          <p:cNvPr id="10" name="Content Placeholder 9">
            <a:extLst>
              <a:ext uri="{FF2B5EF4-FFF2-40B4-BE49-F238E27FC236}">
                <a16:creationId xmlns:a16="http://schemas.microsoft.com/office/drawing/2014/main" id="{3A7E75FD-15D1-1ECC-B3B7-5E40F032357D}"/>
              </a:ext>
            </a:extLst>
          </p:cNvPr>
          <p:cNvSpPr>
            <a:spLocks noGrp="1"/>
          </p:cNvSpPr>
          <p:nvPr>
            <p:ph idx="10"/>
          </p:nvPr>
        </p:nvSpPr>
        <p:spPr>
          <a:xfrm>
            <a:off x="914400" y="1549432"/>
            <a:ext cx="10363200" cy="1250909"/>
          </a:xfrm>
        </p:spPr>
        <p:txBody>
          <a:bodyPr>
            <a:normAutofit/>
          </a:bodyPr>
          <a:lstStyle/>
          <a:p>
            <a:pPr>
              <a:lnSpc>
                <a:spcPct val="150000"/>
              </a:lnSpc>
            </a:pPr>
            <a:endParaRPr lang="en-US" sz="2400" dirty="0"/>
          </a:p>
          <a:p>
            <a:pPr>
              <a:lnSpc>
                <a:spcPct val="150000"/>
              </a:lnSpc>
            </a:pPr>
            <a:r>
              <a:rPr lang="en-US" sz="2400" u="sng" dirty="0"/>
              <a:t>4</a:t>
            </a:r>
            <a:r>
              <a:rPr lang="en-US" sz="2400" dirty="0"/>
              <a:t> Processes used</a:t>
            </a:r>
          </a:p>
          <a:p>
            <a:pPr>
              <a:lnSpc>
                <a:spcPct val="150000"/>
              </a:lnSpc>
            </a:pPr>
            <a:endParaRPr lang="en-US" sz="2400" dirty="0"/>
          </a:p>
        </p:txBody>
      </p:sp>
      <p:sp>
        <p:nvSpPr>
          <p:cNvPr id="5" name="Rectangle 4">
            <a:extLst>
              <a:ext uri="{FF2B5EF4-FFF2-40B4-BE49-F238E27FC236}">
                <a16:creationId xmlns:a16="http://schemas.microsoft.com/office/drawing/2014/main" id="{6C4E81DC-1682-5DEE-97DC-5CC003CC88D0}"/>
              </a:ext>
            </a:extLst>
          </p:cNvPr>
          <p:cNvSpPr/>
          <p:nvPr/>
        </p:nvSpPr>
        <p:spPr>
          <a:xfrm>
            <a:off x="1518557" y="3460740"/>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Conv2D</a:t>
            </a:r>
          </a:p>
        </p:txBody>
      </p:sp>
      <p:sp>
        <p:nvSpPr>
          <p:cNvPr id="6" name="Rectangle 5">
            <a:extLst>
              <a:ext uri="{FF2B5EF4-FFF2-40B4-BE49-F238E27FC236}">
                <a16:creationId xmlns:a16="http://schemas.microsoft.com/office/drawing/2014/main" id="{FC1D82EB-CD20-5897-18D5-8A27065156D8}"/>
              </a:ext>
            </a:extLst>
          </p:cNvPr>
          <p:cNvSpPr/>
          <p:nvPr/>
        </p:nvSpPr>
        <p:spPr>
          <a:xfrm>
            <a:off x="4076700" y="3460740"/>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MaxPooling2D</a:t>
            </a:r>
          </a:p>
        </p:txBody>
      </p:sp>
      <p:sp>
        <p:nvSpPr>
          <p:cNvPr id="7" name="Rectangle 6">
            <a:extLst>
              <a:ext uri="{FF2B5EF4-FFF2-40B4-BE49-F238E27FC236}">
                <a16:creationId xmlns:a16="http://schemas.microsoft.com/office/drawing/2014/main" id="{3DC64363-1509-3EBB-2BE6-F9EBDA5A1306}"/>
              </a:ext>
            </a:extLst>
          </p:cNvPr>
          <p:cNvSpPr/>
          <p:nvPr/>
        </p:nvSpPr>
        <p:spPr>
          <a:xfrm>
            <a:off x="6634843" y="3460740"/>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Flatten</a:t>
            </a:r>
          </a:p>
        </p:txBody>
      </p:sp>
      <p:cxnSp>
        <p:nvCxnSpPr>
          <p:cNvPr id="11" name="Straight Arrow Connector 10">
            <a:extLst>
              <a:ext uri="{FF2B5EF4-FFF2-40B4-BE49-F238E27FC236}">
                <a16:creationId xmlns:a16="http://schemas.microsoft.com/office/drawing/2014/main" id="{D0EA72E4-90AE-F6F3-DB5C-7D94C2034027}"/>
              </a:ext>
            </a:extLst>
          </p:cNvPr>
          <p:cNvCxnSpPr>
            <a:endCxn id="6" idx="1"/>
          </p:cNvCxnSpPr>
          <p:nvPr/>
        </p:nvCxnSpPr>
        <p:spPr>
          <a:xfrm>
            <a:off x="3543300" y="3907055"/>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C672B68-C8CF-F486-86DF-D88FE7E0E38A}"/>
              </a:ext>
            </a:extLst>
          </p:cNvPr>
          <p:cNvCxnSpPr>
            <a:cxnSpLocks/>
          </p:cNvCxnSpPr>
          <p:nvPr/>
        </p:nvCxnSpPr>
        <p:spPr>
          <a:xfrm>
            <a:off x="6068786" y="3907055"/>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975DF29-E81C-36D6-3865-3BB3F039478C}"/>
              </a:ext>
            </a:extLst>
          </p:cNvPr>
          <p:cNvSpPr/>
          <p:nvPr/>
        </p:nvSpPr>
        <p:spPr>
          <a:xfrm>
            <a:off x="9225643" y="3429000"/>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Dense</a:t>
            </a:r>
          </a:p>
        </p:txBody>
      </p:sp>
      <p:cxnSp>
        <p:nvCxnSpPr>
          <p:cNvPr id="15" name="Straight Arrow Connector 14">
            <a:extLst>
              <a:ext uri="{FF2B5EF4-FFF2-40B4-BE49-F238E27FC236}">
                <a16:creationId xmlns:a16="http://schemas.microsoft.com/office/drawing/2014/main" id="{FF291A06-B72D-5382-14FC-CDDB97A91644}"/>
              </a:ext>
            </a:extLst>
          </p:cNvPr>
          <p:cNvCxnSpPr>
            <a:cxnSpLocks/>
          </p:cNvCxnSpPr>
          <p:nvPr/>
        </p:nvCxnSpPr>
        <p:spPr>
          <a:xfrm>
            <a:off x="8659586" y="3875315"/>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584624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BF6FB3-4BEB-2204-5DAE-2EF1AEF5A527}"/>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3DB31587-02D4-3CE4-54F6-CD332F9FE408}"/>
              </a:ext>
            </a:extLst>
          </p:cNvPr>
          <p:cNvSpPr>
            <a:spLocks noGrp="1"/>
          </p:cNvSpPr>
          <p:nvPr>
            <p:ph type="title"/>
          </p:nvPr>
        </p:nvSpPr>
        <p:spPr/>
        <p:txBody>
          <a:bodyPr/>
          <a:lstStyle/>
          <a:p>
            <a:r>
              <a:rPr lang="en-US" dirty="0"/>
              <a:t>Technology used </a:t>
            </a:r>
          </a:p>
        </p:txBody>
      </p:sp>
      <p:sp>
        <p:nvSpPr>
          <p:cNvPr id="4" name="TextBox 3">
            <a:extLst>
              <a:ext uri="{FF2B5EF4-FFF2-40B4-BE49-F238E27FC236}">
                <a16:creationId xmlns:a16="http://schemas.microsoft.com/office/drawing/2014/main" id="{04574F6C-A172-6DD1-BDA8-04275D6B75E5}"/>
              </a:ext>
            </a:extLst>
          </p:cNvPr>
          <p:cNvSpPr txBox="1"/>
          <p:nvPr/>
        </p:nvSpPr>
        <p:spPr>
          <a:xfrm>
            <a:off x="1561514" y="1378634"/>
            <a:ext cx="8736037" cy="3031588"/>
          </a:xfrm>
          <a:prstGeom prst="rect">
            <a:avLst/>
          </a:prstGeom>
        </p:spPr>
        <p:txBody>
          <a:bodyPr vert="horz" wrap="square" lIns="91440" tIns="45720" rIns="91440" bIns="45720" rtlCol="0" anchor="t" anchorCtr="0">
            <a:normAutofit/>
          </a:bodyPr>
          <a:lstStyle/>
          <a:p>
            <a:pPr algn="l"/>
            <a:endParaRPr lang="en-US" sz="1100" dirty="0">
              <a:solidFill>
                <a:schemeClr val="bg2"/>
              </a:solidFill>
            </a:endParaRPr>
          </a:p>
        </p:txBody>
      </p:sp>
      <p:sp>
        <p:nvSpPr>
          <p:cNvPr id="8" name="TextBox 7">
            <a:extLst>
              <a:ext uri="{FF2B5EF4-FFF2-40B4-BE49-F238E27FC236}">
                <a16:creationId xmlns:a16="http://schemas.microsoft.com/office/drawing/2014/main" id="{0213FDA5-093C-0439-B79D-A3AB173ABEF3}"/>
              </a:ext>
            </a:extLst>
          </p:cNvPr>
          <p:cNvSpPr txBox="1"/>
          <p:nvPr/>
        </p:nvSpPr>
        <p:spPr>
          <a:xfrm>
            <a:off x="1329397" y="1329397"/>
            <a:ext cx="8532055" cy="3080824"/>
          </a:xfrm>
          <a:prstGeom prst="rect">
            <a:avLst/>
          </a:prstGeom>
        </p:spPr>
        <p:txBody>
          <a:bodyPr vert="horz" wrap="square" lIns="91440" tIns="45720" rIns="91440" bIns="45720" rtlCol="0" anchor="t" anchorCtr="0">
            <a:normAutofit/>
          </a:bodyPr>
          <a:lstStyle/>
          <a:p>
            <a:pPr algn="l"/>
            <a:endParaRPr lang="en-US" sz="1100" dirty="0">
              <a:solidFill>
                <a:schemeClr val="bg2"/>
              </a:solidFill>
            </a:endParaRPr>
          </a:p>
        </p:txBody>
      </p:sp>
      <p:sp>
        <p:nvSpPr>
          <p:cNvPr id="13" name="Content Placeholder 9">
            <a:extLst>
              <a:ext uri="{FF2B5EF4-FFF2-40B4-BE49-F238E27FC236}">
                <a16:creationId xmlns:a16="http://schemas.microsoft.com/office/drawing/2014/main" id="{F325165A-3953-9F06-72F0-AB63595C66EF}"/>
              </a:ext>
            </a:extLst>
          </p:cNvPr>
          <p:cNvSpPr>
            <a:spLocks noGrp="1"/>
          </p:cNvSpPr>
          <p:nvPr>
            <p:ph idx="10"/>
          </p:nvPr>
        </p:nvSpPr>
        <p:spPr>
          <a:xfrm>
            <a:off x="914400" y="1549432"/>
            <a:ext cx="10363200" cy="3225766"/>
          </a:xfrm>
        </p:spPr>
        <p:txBody>
          <a:bodyPr>
            <a:normAutofit/>
          </a:bodyPr>
          <a:lstStyle/>
          <a:p>
            <a:pPr>
              <a:lnSpc>
                <a:spcPct val="150000"/>
              </a:lnSpc>
            </a:pPr>
            <a:r>
              <a:rPr lang="en-US" sz="1400" dirty="0"/>
              <a:t>Conv2D</a:t>
            </a:r>
          </a:p>
          <a:p>
            <a:pPr>
              <a:lnSpc>
                <a:spcPct val="150000"/>
              </a:lnSpc>
            </a:pPr>
            <a:r>
              <a:rPr lang="en-US" sz="1400" dirty="0"/>
              <a:t>Core building block of CNN</a:t>
            </a:r>
          </a:p>
          <a:p>
            <a:pPr>
              <a:lnSpc>
                <a:spcPct val="150000"/>
              </a:lnSpc>
            </a:pPr>
            <a:r>
              <a:rPr lang="en-US" sz="1400" dirty="0"/>
              <a:t>Extracts special features of images (textures, edges, shapes)</a:t>
            </a:r>
          </a:p>
          <a:p>
            <a:pPr>
              <a:lnSpc>
                <a:spcPct val="150000"/>
              </a:lnSpc>
            </a:pPr>
            <a:r>
              <a:rPr lang="en-US" sz="1400" dirty="0"/>
              <a:t>Filter moves across image and detect patterns</a:t>
            </a:r>
          </a:p>
          <a:p>
            <a:pPr>
              <a:lnSpc>
                <a:spcPct val="150000"/>
              </a:lnSpc>
            </a:pPr>
            <a:r>
              <a:rPr lang="en-US" sz="1400" dirty="0"/>
              <a:t>Generates a </a:t>
            </a:r>
            <a:r>
              <a:rPr lang="en-US" sz="1400" b="1" dirty="0"/>
              <a:t>Feature Map</a:t>
            </a:r>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p:txBody>
      </p:sp>
      <p:pic>
        <p:nvPicPr>
          <p:cNvPr id="1028" name="Picture 4" descr="What are Convolutional Neural Networks? | IBM">
            <a:extLst>
              <a:ext uri="{FF2B5EF4-FFF2-40B4-BE49-F238E27FC236}">
                <a16:creationId xmlns:a16="http://schemas.microsoft.com/office/drawing/2014/main" id="{C828E359-DD03-AE11-B2E1-EA86E81E94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3894" y="136642"/>
            <a:ext cx="3785297" cy="213261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6E19277E-7FBC-0ED1-BF06-F5C986347B19}"/>
              </a:ext>
            </a:extLst>
          </p:cNvPr>
          <p:cNvSpPr/>
          <p:nvPr/>
        </p:nvSpPr>
        <p:spPr>
          <a:xfrm>
            <a:off x="1561514" y="4775198"/>
            <a:ext cx="1915886" cy="8599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Conv2D</a:t>
            </a:r>
          </a:p>
        </p:txBody>
      </p:sp>
      <p:sp>
        <p:nvSpPr>
          <p:cNvPr id="17" name="Rectangle 16">
            <a:extLst>
              <a:ext uri="{FF2B5EF4-FFF2-40B4-BE49-F238E27FC236}">
                <a16:creationId xmlns:a16="http://schemas.microsoft.com/office/drawing/2014/main" id="{824D7ADF-34F1-8C61-8728-6AFDBA9AAC27}"/>
              </a:ext>
            </a:extLst>
          </p:cNvPr>
          <p:cNvSpPr/>
          <p:nvPr/>
        </p:nvSpPr>
        <p:spPr>
          <a:xfrm>
            <a:off x="4119657" y="4775198"/>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MaxPooling2D</a:t>
            </a:r>
          </a:p>
        </p:txBody>
      </p:sp>
      <p:sp>
        <p:nvSpPr>
          <p:cNvPr id="18" name="Rectangle 17">
            <a:extLst>
              <a:ext uri="{FF2B5EF4-FFF2-40B4-BE49-F238E27FC236}">
                <a16:creationId xmlns:a16="http://schemas.microsoft.com/office/drawing/2014/main" id="{CAE45FFF-7FDC-52AD-78E4-7D9A90291395}"/>
              </a:ext>
            </a:extLst>
          </p:cNvPr>
          <p:cNvSpPr/>
          <p:nvPr/>
        </p:nvSpPr>
        <p:spPr>
          <a:xfrm>
            <a:off x="6677800" y="4775198"/>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Flatten</a:t>
            </a:r>
          </a:p>
        </p:txBody>
      </p:sp>
      <p:cxnSp>
        <p:nvCxnSpPr>
          <p:cNvPr id="19" name="Straight Arrow Connector 18">
            <a:extLst>
              <a:ext uri="{FF2B5EF4-FFF2-40B4-BE49-F238E27FC236}">
                <a16:creationId xmlns:a16="http://schemas.microsoft.com/office/drawing/2014/main" id="{28A17739-2DE8-E233-DBBD-B751EEEA7263}"/>
              </a:ext>
            </a:extLst>
          </p:cNvPr>
          <p:cNvCxnSpPr>
            <a:endCxn id="17" idx="1"/>
          </p:cNvCxnSpPr>
          <p:nvPr/>
        </p:nvCxnSpPr>
        <p:spPr>
          <a:xfrm>
            <a:off x="3586257" y="5221513"/>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7DE2B19-D0A2-C2C5-39D0-FA46A556F0F1}"/>
              </a:ext>
            </a:extLst>
          </p:cNvPr>
          <p:cNvCxnSpPr>
            <a:cxnSpLocks/>
          </p:cNvCxnSpPr>
          <p:nvPr/>
        </p:nvCxnSpPr>
        <p:spPr>
          <a:xfrm>
            <a:off x="6111743" y="5221513"/>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4DE1A0C1-2BBB-544E-90D7-88CB25243EC6}"/>
              </a:ext>
            </a:extLst>
          </p:cNvPr>
          <p:cNvSpPr/>
          <p:nvPr/>
        </p:nvSpPr>
        <p:spPr>
          <a:xfrm>
            <a:off x="9268600" y="4743458"/>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Dense</a:t>
            </a:r>
          </a:p>
        </p:txBody>
      </p:sp>
      <p:cxnSp>
        <p:nvCxnSpPr>
          <p:cNvPr id="22" name="Straight Arrow Connector 21">
            <a:extLst>
              <a:ext uri="{FF2B5EF4-FFF2-40B4-BE49-F238E27FC236}">
                <a16:creationId xmlns:a16="http://schemas.microsoft.com/office/drawing/2014/main" id="{1CAEEFBD-D23D-A2D6-E51E-1B94705A3242}"/>
              </a:ext>
            </a:extLst>
          </p:cNvPr>
          <p:cNvCxnSpPr>
            <a:cxnSpLocks/>
          </p:cNvCxnSpPr>
          <p:nvPr/>
        </p:nvCxnSpPr>
        <p:spPr>
          <a:xfrm>
            <a:off x="8702543" y="5189773"/>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580155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E0F23C-47E7-EF58-5A93-79FA233B59FA}"/>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1939085D-9648-D417-ED57-029D06722728}"/>
              </a:ext>
            </a:extLst>
          </p:cNvPr>
          <p:cNvSpPr>
            <a:spLocks noGrp="1"/>
          </p:cNvSpPr>
          <p:nvPr>
            <p:ph type="title"/>
          </p:nvPr>
        </p:nvSpPr>
        <p:spPr/>
        <p:txBody>
          <a:bodyPr/>
          <a:lstStyle/>
          <a:p>
            <a:r>
              <a:rPr lang="en-US" dirty="0"/>
              <a:t>Technology used </a:t>
            </a:r>
          </a:p>
        </p:txBody>
      </p:sp>
      <p:sp>
        <p:nvSpPr>
          <p:cNvPr id="4" name="TextBox 3">
            <a:extLst>
              <a:ext uri="{FF2B5EF4-FFF2-40B4-BE49-F238E27FC236}">
                <a16:creationId xmlns:a16="http://schemas.microsoft.com/office/drawing/2014/main" id="{CAC1CD64-BC6A-614E-B988-58BCAA625A2E}"/>
              </a:ext>
            </a:extLst>
          </p:cNvPr>
          <p:cNvSpPr txBox="1"/>
          <p:nvPr/>
        </p:nvSpPr>
        <p:spPr>
          <a:xfrm>
            <a:off x="1561514" y="1378634"/>
            <a:ext cx="8736037" cy="3031588"/>
          </a:xfrm>
          <a:prstGeom prst="rect">
            <a:avLst/>
          </a:prstGeom>
        </p:spPr>
        <p:txBody>
          <a:bodyPr vert="horz" wrap="square" lIns="91440" tIns="45720" rIns="91440" bIns="45720" rtlCol="0" anchor="t" anchorCtr="0">
            <a:normAutofit/>
          </a:bodyPr>
          <a:lstStyle/>
          <a:p>
            <a:pPr algn="l"/>
            <a:endParaRPr lang="en-US" sz="1100" dirty="0">
              <a:solidFill>
                <a:schemeClr val="bg2"/>
              </a:solidFill>
            </a:endParaRPr>
          </a:p>
        </p:txBody>
      </p:sp>
      <p:sp>
        <p:nvSpPr>
          <p:cNvPr id="8" name="TextBox 7">
            <a:extLst>
              <a:ext uri="{FF2B5EF4-FFF2-40B4-BE49-F238E27FC236}">
                <a16:creationId xmlns:a16="http://schemas.microsoft.com/office/drawing/2014/main" id="{38EC47FA-0437-25EB-D535-C94D1783FE3B}"/>
              </a:ext>
            </a:extLst>
          </p:cNvPr>
          <p:cNvSpPr txBox="1"/>
          <p:nvPr/>
        </p:nvSpPr>
        <p:spPr>
          <a:xfrm>
            <a:off x="1329397" y="1329397"/>
            <a:ext cx="8532055" cy="3080824"/>
          </a:xfrm>
          <a:prstGeom prst="rect">
            <a:avLst/>
          </a:prstGeom>
        </p:spPr>
        <p:txBody>
          <a:bodyPr vert="horz" wrap="square" lIns="91440" tIns="45720" rIns="91440" bIns="45720" rtlCol="0" anchor="t" anchorCtr="0">
            <a:normAutofit/>
          </a:bodyPr>
          <a:lstStyle/>
          <a:p>
            <a:pPr algn="l"/>
            <a:endParaRPr lang="en-US" sz="1100" dirty="0">
              <a:solidFill>
                <a:schemeClr val="bg2"/>
              </a:solidFill>
            </a:endParaRPr>
          </a:p>
        </p:txBody>
      </p:sp>
      <p:sp>
        <p:nvSpPr>
          <p:cNvPr id="13" name="Content Placeholder 9">
            <a:extLst>
              <a:ext uri="{FF2B5EF4-FFF2-40B4-BE49-F238E27FC236}">
                <a16:creationId xmlns:a16="http://schemas.microsoft.com/office/drawing/2014/main" id="{80F88BB7-A19A-5FC9-7396-F7CF9BB88DB5}"/>
              </a:ext>
            </a:extLst>
          </p:cNvPr>
          <p:cNvSpPr>
            <a:spLocks noGrp="1"/>
          </p:cNvSpPr>
          <p:nvPr>
            <p:ph idx="10"/>
          </p:nvPr>
        </p:nvSpPr>
        <p:spPr>
          <a:xfrm>
            <a:off x="914400" y="1549432"/>
            <a:ext cx="10363200" cy="3225766"/>
          </a:xfrm>
        </p:spPr>
        <p:txBody>
          <a:bodyPr>
            <a:normAutofit/>
          </a:bodyPr>
          <a:lstStyle/>
          <a:p>
            <a:pPr>
              <a:lnSpc>
                <a:spcPct val="150000"/>
              </a:lnSpc>
            </a:pPr>
            <a:r>
              <a:rPr lang="en-US" sz="1400" dirty="0"/>
              <a:t>MaxPooling2D</a:t>
            </a:r>
          </a:p>
          <a:p>
            <a:pPr>
              <a:lnSpc>
                <a:spcPct val="150000"/>
              </a:lnSpc>
            </a:pPr>
            <a:r>
              <a:rPr lang="en-US" sz="1400" dirty="0"/>
              <a:t>Down samples feature map while retaining important information</a:t>
            </a:r>
          </a:p>
          <a:p>
            <a:pPr>
              <a:lnSpc>
                <a:spcPct val="150000"/>
              </a:lnSpc>
            </a:pPr>
            <a:r>
              <a:rPr lang="en-US" sz="1400" dirty="0"/>
              <a:t>Applies max() of each region in Feature Map</a:t>
            </a:r>
          </a:p>
          <a:p>
            <a:pPr>
              <a:lnSpc>
                <a:spcPct val="150000"/>
              </a:lnSpc>
            </a:pPr>
            <a:r>
              <a:rPr lang="en-US" sz="1400" dirty="0"/>
              <a:t> E.g., if feature map is 4x4, it will be reduced to 2x2</a:t>
            </a:r>
          </a:p>
          <a:p>
            <a:pPr>
              <a:lnSpc>
                <a:spcPct val="150000"/>
              </a:lnSpc>
            </a:pPr>
            <a:endParaRPr lang="en-US" sz="1400" dirty="0"/>
          </a:p>
          <a:p>
            <a:pPr>
              <a:lnSpc>
                <a:spcPct val="150000"/>
              </a:lnSpc>
            </a:pPr>
            <a:endParaRPr lang="en-US" sz="1400" b="1"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p:txBody>
      </p:sp>
      <p:pic>
        <p:nvPicPr>
          <p:cNvPr id="2050" name="Picture 2" descr="10: Pooling layer. The pooling layer performs a downsampling operation... |  Download Scientific Diagram">
            <a:extLst>
              <a:ext uri="{FF2B5EF4-FFF2-40B4-BE49-F238E27FC236}">
                <a16:creationId xmlns:a16="http://schemas.microsoft.com/office/drawing/2014/main" id="{7CC06334-3309-598A-B98C-8DCC34999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2365" y="114545"/>
            <a:ext cx="4473309" cy="196825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22D5D94-7AA6-B634-DE0E-62F074303F3A}"/>
              </a:ext>
            </a:extLst>
          </p:cNvPr>
          <p:cNvSpPr/>
          <p:nvPr/>
        </p:nvSpPr>
        <p:spPr>
          <a:xfrm>
            <a:off x="1561514" y="4886801"/>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Conv2D</a:t>
            </a:r>
          </a:p>
        </p:txBody>
      </p:sp>
      <p:sp>
        <p:nvSpPr>
          <p:cNvPr id="3" name="Rectangle 2">
            <a:extLst>
              <a:ext uri="{FF2B5EF4-FFF2-40B4-BE49-F238E27FC236}">
                <a16:creationId xmlns:a16="http://schemas.microsoft.com/office/drawing/2014/main" id="{32462EDC-EA82-0ACA-2496-39240A050DF0}"/>
              </a:ext>
            </a:extLst>
          </p:cNvPr>
          <p:cNvSpPr/>
          <p:nvPr/>
        </p:nvSpPr>
        <p:spPr>
          <a:xfrm>
            <a:off x="4119657" y="4886801"/>
            <a:ext cx="1915886" cy="8599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MaxPooling2D</a:t>
            </a:r>
          </a:p>
        </p:txBody>
      </p:sp>
      <p:sp>
        <p:nvSpPr>
          <p:cNvPr id="10" name="Rectangle 9">
            <a:extLst>
              <a:ext uri="{FF2B5EF4-FFF2-40B4-BE49-F238E27FC236}">
                <a16:creationId xmlns:a16="http://schemas.microsoft.com/office/drawing/2014/main" id="{66C351DA-C647-1A48-7913-C4E7A5764F05}"/>
              </a:ext>
            </a:extLst>
          </p:cNvPr>
          <p:cNvSpPr/>
          <p:nvPr/>
        </p:nvSpPr>
        <p:spPr>
          <a:xfrm>
            <a:off x="6677800" y="4886801"/>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Flatten</a:t>
            </a:r>
          </a:p>
        </p:txBody>
      </p:sp>
      <p:cxnSp>
        <p:nvCxnSpPr>
          <p:cNvPr id="14" name="Straight Arrow Connector 13">
            <a:extLst>
              <a:ext uri="{FF2B5EF4-FFF2-40B4-BE49-F238E27FC236}">
                <a16:creationId xmlns:a16="http://schemas.microsoft.com/office/drawing/2014/main" id="{4F884806-45B5-08F1-8F2F-4A25806A6604}"/>
              </a:ext>
            </a:extLst>
          </p:cNvPr>
          <p:cNvCxnSpPr>
            <a:endCxn id="3" idx="1"/>
          </p:cNvCxnSpPr>
          <p:nvPr/>
        </p:nvCxnSpPr>
        <p:spPr>
          <a:xfrm>
            <a:off x="3586257" y="5333116"/>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BED14F6-785A-15EC-7952-280255D93C33}"/>
              </a:ext>
            </a:extLst>
          </p:cNvPr>
          <p:cNvCxnSpPr>
            <a:cxnSpLocks/>
          </p:cNvCxnSpPr>
          <p:nvPr/>
        </p:nvCxnSpPr>
        <p:spPr>
          <a:xfrm>
            <a:off x="6111743" y="5333116"/>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36AAD11-9FE8-6A04-159F-F8C20A0C7778}"/>
              </a:ext>
            </a:extLst>
          </p:cNvPr>
          <p:cNvSpPr/>
          <p:nvPr/>
        </p:nvSpPr>
        <p:spPr>
          <a:xfrm>
            <a:off x="9268600" y="4855061"/>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Dense</a:t>
            </a:r>
          </a:p>
        </p:txBody>
      </p:sp>
      <p:cxnSp>
        <p:nvCxnSpPr>
          <p:cNvPr id="17" name="Straight Arrow Connector 16">
            <a:extLst>
              <a:ext uri="{FF2B5EF4-FFF2-40B4-BE49-F238E27FC236}">
                <a16:creationId xmlns:a16="http://schemas.microsoft.com/office/drawing/2014/main" id="{D229E4D6-4954-F369-52F6-CCF345DD104E}"/>
              </a:ext>
            </a:extLst>
          </p:cNvPr>
          <p:cNvCxnSpPr>
            <a:cxnSpLocks/>
          </p:cNvCxnSpPr>
          <p:nvPr/>
        </p:nvCxnSpPr>
        <p:spPr>
          <a:xfrm>
            <a:off x="8702543" y="5301376"/>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601247"/>
      </p:ext>
    </p:extLst>
  </p:cSld>
  <p:clrMapOvr>
    <a:masterClrMapping/>
  </p:clrMapOvr>
  <p:transition>
    <p:fade/>
  </p:transition>
</p:sld>
</file>

<file path=ppt/theme/theme1.xml><?xml version="1.0" encoding="utf-8"?>
<a:theme xmlns:a="http://schemas.openxmlformats.org/drawingml/2006/main" name="Razer">
  <a:themeElements>
    <a:clrScheme name="Custom 6">
      <a:dk1>
        <a:srgbClr val="FFFFFF"/>
      </a:dk1>
      <a:lt1>
        <a:srgbClr val="FFFFFF"/>
      </a:lt1>
      <a:dk2>
        <a:srgbClr val="000000"/>
      </a:dk2>
      <a:lt2>
        <a:srgbClr val="FFFFFF"/>
      </a:lt2>
      <a:accent1>
        <a:srgbClr val="44D62C"/>
      </a:accent1>
      <a:accent2>
        <a:srgbClr val="C8323C"/>
      </a:accent2>
      <a:accent3>
        <a:srgbClr val="28AADC"/>
      </a:accent3>
      <a:accent4>
        <a:srgbClr val="B4EEAA"/>
      </a:accent4>
      <a:accent5>
        <a:srgbClr val="EAABAF"/>
      </a:accent5>
      <a:accent6>
        <a:srgbClr val="B4DDF1"/>
      </a:accent6>
      <a:hlink>
        <a:srgbClr val="44D62C"/>
      </a:hlink>
      <a:folHlink>
        <a:srgbClr val="216C14"/>
      </a:folHlink>
    </a:clrScheme>
    <a:fontScheme name="Custom 1">
      <a:majorFont>
        <a:latin typeface="RazerF5"/>
        <a:ea typeface=""/>
        <a:cs typeface=""/>
      </a:majorFont>
      <a:minorFont>
        <a:latin typeface="RazerF5"/>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100" dirty="0"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square" lIns="91440" tIns="45720" rIns="91440" bIns="45720" rtlCol="0" anchor="t" anchorCtr="0">
        <a:normAutofit/>
      </a:bodyPr>
      <a:lstStyle>
        <a:defPPr algn="l">
          <a:defRPr sz="1100" dirty="0" smtClean="0">
            <a:solidFill>
              <a:schemeClr val="bg2"/>
            </a:solidFill>
          </a:defRPr>
        </a:defPPr>
      </a:lstStyle>
    </a:txDef>
  </a:objectDefaults>
  <a:extraClrSchemeLst/>
  <a:extLst>
    <a:ext uri="{05A4C25C-085E-4340-85A3-A5531E510DB2}">
      <thm15:themeFamily xmlns:thm15="http://schemas.microsoft.com/office/thememl/2012/main" name="Presentation2" id="{01DF9E69-3EA5-43DB-8EAA-B8728C6E5E0C}" vid="{A7C53AE5-AE5C-4599-A25A-63114C2804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59</TotalTime>
  <Words>556</Words>
  <Application>Microsoft Office PowerPoint</Application>
  <PresentationFormat>Widescreen</PresentationFormat>
  <Paragraphs>132</Paragraphs>
  <Slides>15</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vt:lpstr>
      <vt:lpstr>RazerF5</vt:lpstr>
      <vt:lpstr>RazerF5 Light</vt:lpstr>
      <vt:lpstr>Razer</vt:lpstr>
      <vt:lpstr>Project dentrite</vt:lpstr>
      <vt:lpstr>Problem statement</vt:lpstr>
      <vt:lpstr>Problem solution</vt:lpstr>
      <vt:lpstr>What is image classification?</vt:lpstr>
      <vt:lpstr>Technology used </vt:lpstr>
      <vt:lpstr>Technology used </vt:lpstr>
      <vt:lpstr>Technology used </vt:lpstr>
      <vt:lpstr>Technology used </vt:lpstr>
      <vt:lpstr>Technology used </vt:lpstr>
      <vt:lpstr>Technology used </vt:lpstr>
      <vt:lpstr>Technology used </vt:lpstr>
      <vt:lpstr>Project flow</vt:lpstr>
      <vt:lpstr>Project flow</vt:lpstr>
      <vt:lpstr>demo</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Rommel Sim</dc:creator>
  <cp:lastModifiedBy>Rommel Sim</cp:lastModifiedBy>
  <cp:revision>10</cp:revision>
  <dcterms:created xsi:type="dcterms:W3CDTF">2025-02-17T02:14:28Z</dcterms:created>
  <dcterms:modified xsi:type="dcterms:W3CDTF">2025-02-17T07:24:25Z</dcterms:modified>
</cp:coreProperties>
</file>