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7" r:id="rId4"/>
    <p:sldId id="258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51" autoAdjust="0"/>
    <p:restoredTop sz="94713" autoAdjust="0"/>
  </p:normalViewPr>
  <p:slideViewPr>
    <p:cSldViewPr>
      <p:cViewPr>
        <p:scale>
          <a:sx n="100" d="100"/>
          <a:sy n="100" d="100"/>
        </p:scale>
        <p:origin x="-65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572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 template 1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828800" y="1752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828800" y="2895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828800" y="5105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814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029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553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876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4267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120" y="5410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7400" y="3200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962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49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762000"/>
          <a:ext cx="5791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1219200"/>
          <a:ext cx="53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572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 template 2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1828800" y="1752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828800" y="2895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1828800" y="5105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5814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029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553200" y="14478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0" y="4876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4267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89120" y="5410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3352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2819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49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762000"/>
          <a:ext cx="5791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1219200"/>
          <a:ext cx="53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657600" y="3124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76600" y="1752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2133600" y="1371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09800" y="259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0829"/>
              </p:ext>
            </p:extLst>
          </p:nvPr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1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6072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0332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244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7932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93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2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62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1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4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242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910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86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352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38400" y="3505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2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810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6600" y="4419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676400" y="838200"/>
          <a:ext cx="563270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  <a:gridCol w="512064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143000" y="1330960"/>
          <a:ext cx="5334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624840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19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958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3048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492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7492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6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81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38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150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1828800" y="1219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828800" y="4800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28956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733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5029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58674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2" y="381000"/>
          <a:ext cx="6019790" cy="623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</a:tblGrid>
              <a:tr h="44547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5029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232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84120" y="4572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32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3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340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76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2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4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4000" y="2514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1828800" y="4267200"/>
            <a:ext cx="228600" cy="152400"/>
          </a:xfrm>
          <a:prstGeom prst="bentConnector3">
            <a:avLst>
              <a:gd name="adj1" fmla="val 562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766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50292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58674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57400" y="1447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57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1312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2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7952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57400" y="1905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1828800" y="5257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95800" y="4724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100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795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0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103120" y="640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1312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1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120</Words>
  <Application>Microsoft Office PowerPoint</Application>
  <PresentationFormat>On-screen Show (4:3)</PresentationFormat>
  <Paragraphs>108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 Romm</cp:lastModifiedBy>
  <cp:revision>60</cp:revision>
  <dcterms:created xsi:type="dcterms:W3CDTF">2006-08-16T00:00:00Z</dcterms:created>
  <dcterms:modified xsi:type="dcterms:W3CDTF">2013-06-15T09:54:30Z</dcterms:modified>
</cp:coreProperties>
</file>