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7" r:id="rId4"/>
    <p:sldId id="258" r:id="rId5"/>
    <p:sldId id="265" r:id="rId6"/>
    <p:sldId id="266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51" autoAdjust="0"/>
    <p:restoredTop sz="94713" autoAdjust="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7200" y="4572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 template 1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1828800" y="1752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828800" y="2895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828800" y="5105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814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029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6553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0" y="4876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4267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120" y="5410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7400" y="3200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1752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3962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49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24000" y="762000"/>
          <a:ext cx="5791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90600" y="1219200"/>
          <a:ext cx="53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7200" y="4572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 template </a:t>
            </a:r>
            <a:r>
              <a:rPr lang="en-US" dirty="0" smtClean="0"/>
              <a:t>2</a:t>
            </a:r>
            <a:endParaRPr lang="en-US" dirty="0" smtClean="0"/>
          </a:p>
        </p:txBody>
      </p:sp>
      <p:cxnSp>
        <p:nvCxnSpPr>
          <p:cNvPr id="7" name="Elbow Connector 6"/>
          <p:cNvCxnSpPr/>
          <p:nvPr/>
        </p:nvCxnSpPr>
        <p:spPr>
          <a:xfrm>
            <a:off x="1828800" y="1752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828800" y="2895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828800" y="5105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814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029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6553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0" y="4876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4267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89120" y="5410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1752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3352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49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24000" y="762000"/>
          <a:ext cx="5791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90600" y="1219200"/>
          <a:ext cx="53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657600" y="3124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76600" y="1752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1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992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6072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244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676400" y="838200"/>
          <a:ext cx="5632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43000" y="1330960"/>
          <a:ext cx="5334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6248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2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62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81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910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3505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676400" y="838200"/>
          <a:ext cx="5632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43000" y="1330960"/>
          <a:ext cx="5334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62484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19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958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3048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67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6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74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7492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7492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76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9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91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38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6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81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38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43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150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1828800" y="1219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1828800" y="4800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28956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3733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5029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58674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2" y="381000"/>
          <a:ext cx="6019790" cy="623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</a:tblGrid>
              <a:tr h="44547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5029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92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2232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84120" y="4572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132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6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43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340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76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2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432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004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4000" y="2514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1828800" y="4267200"/>
            <a:ext cx="228600" cy="152400"/>
          </a:xfrm>
          <a:prstGeom prst="bentConnector3">
            <a:avLst>
              <a:gd name="adj1" fmla="val 562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766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50292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58674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57400" y="1447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386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57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1312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172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7952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57400" y="1905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1828800" y="5257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95800" y="4724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100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795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0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103120" y="6400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1312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1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121</Words>
  <Application>Microsoft Office PowerPoint</Application>
  <PresentationFormat>On-screen Show 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Guy</cp:lastModifiedBy>
  <cp:revision>55</cp:revision>
  <dcterms:created xsi:type="dcterms:W3CDTF">2006-08-16T00:00:00Z</dcterms:created>
  <dcterms:modified xsi:type="dcterms:W3CDTF">2013-06-09T19:50:29Z</dcterms:modified>
</cp:coreProperties>
</file>