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704C-1B77-43FD-89C1-E96743CEB1C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9BBA-3078-4928-B50F-7158794BA9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62000"/>
            <a:ext cx="77724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762000"/>
            <a:ext cx="0" cy="563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657600"/>
            <a:ext cx="1447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/>
          <p:cNvSpPr/>
          <p:nvPr/>
        </p:nvSpPr>
        <p:spPr>
          <a:xfrm>
            <a:off x="1066800" y="5181600"/>
            <a:ext cx="7620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143000" y="4419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914400" y="3886200"/>
            <a:ext cx="12192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143000" y="8382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1143000" y="12954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1143000" y="22098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1143000" y="26670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1143000" y="31242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5683" y="849868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95400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22098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3000" y="26670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0600" y="3886200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3124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4419600"/>
            <a:ext cx="5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6800" y="51816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86200" y="228600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32" name="Frame 31"/>
          <p:cNvSpPr/>
          <p:nvPr/>
        </p:nvSpPr>
        <p:spPr>
          <a:xfrm>
            <a:off x="1143000" y="1752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600" y="1752600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scores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1295400"/>
            <a:ext cx="1004762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1676400"/>
            <a:ext cx="990600" cy="5232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1400" dirty="0" smtClean="0"/>
              <a:t> Easy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 Hard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67000" y="3048000"/>
            <a:ext cx="760465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67000" y="3429000"/>
            <a:ext cx="990600" cy="116955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/>
              <a:t>Geo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Music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Cinema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sport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General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43400" y="1295400"/>
            <a:ext cx="2743200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Name: ______________</a:t>
            </a:r>
            <a:endParaRPr lang="en-US" dirty="0"/>
          </a:p>
        </p:txBody>
      </p:sp>
      <p:sp>
        <p:nvSpPr>
          <p:cNvPr id="39" name="Frame 38"/>
          <p:cNvSpPr/>
          <p:nvPr/>
        </p:nvSpPr>
        <p:spPr>
          <a:xfrm>
            <a:off x="5413717" y="2655332"/>
            <a:ext cx="1193266" cy="707466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626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62000"/>
            <a:ext cx="77724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762000"/>
            <a:ext cx="0" cy="563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657600"/>
            <a:ext cx="1447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/>
          <p:cNvSpPr/>
          <p:nvPr/>
        </p:nvSpPr>
        <p:spPr>
          <a:xfrm>
            <a:off x="1066800" y="5181600"/>
            <a:ext cx="7620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143000" y="4419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914400" y="3886200"/>
            <a:ext cx="12192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143000" y="8382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1143000" y="1371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1143000" y="22098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1143000" y="26670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1143000" y="31242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5683" y="849868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5683" y="1371600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22098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3000" y="26670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0600" y="3886200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3124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4419600"/>
            <a:ext cx="5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6800" y="51816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86200" y="228600"/>
            <a:ext cx="21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being created</a:t>
            </a:r>
            <a:endParaRPr lang="en-US" dirty="0"/>
          </a:p>
        </p:txBody>
      </p:sp>
      <p:sp>
        <p:nvSpPr>
          <p:cNvPr id="32" name="Frame 31"/>
          <p:cNvSpPr/>
          <p:nvPr/>
        </p:nvSpPr>
        <p:spPr>
          <a:xfrm>
            <a:off x="1143000" y="1752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600" y="1752600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scores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371600"/>
            <a:ext cx="4038600" cy="5232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is the capital of Argentina?</a:t>
            </a:r>
          </a:p>
          <a:p>
            <a:r>
              <a:rPr lang="en-US" sz="1400" dirty="0" smtClean="0"/>
              <a:t>___________________________</a:t>
            </a:r>
          </a:p>
        </p:txBody>
      </p:sp>
      <p:sp>
        <p:nvSpPr>
          <p:cNvPr id="41" name="Frame 40"/>
          <p:cNvSpPr/>
          <p:nvPr/>
        </p:nvSpPr>
        <p:spPr>
          <a:xfrm>
            <a:off x="3280116" y="2045732"/>
            <a:ext cx="1825284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2800" y="2057400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my answer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76600" y="838200"/>
            <a:ext cx="4038600" cy="30777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While puzzle is created … answer this</a:t>
            </a:r>
          </a:p>
        </p:txBody>
      </p:sp>
      <p:sp>
        <p:nvSpPr>
          <p:cNvPr id="44" name="Frame 43"/>
          <p:cNvSpPr/>
          <p:nvPr/>
        </p:nvSpPr>
        <p:spPr>
          <a:xfrm>
            <a:off x="6553200" y="2057400"/>
            <a:ext cx="682284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9400" y="20574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62000"/>
            <a:ext cx="77724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762000"/>
            <a:ext cx="0" cy="563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657600"/>
            <a:ext cx="1447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/>
          <p:cNvSpPr/>
          <p:nvPr/>
        </p:nvSpPr>
        <p:spPr>
          <a:xfrm>
            <a:off x="1066800" y="5181600"/>
            <a:ext cx="7620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143000" y="4419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914400" y="3886200"/>
            <a:ext cx="12192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143000" y="8382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1143000" y="1371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1143000" y="22098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1143000" y="26670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1143000" y="31242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5683" y="849868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5683" y="1371600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22098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3000" y="26670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0600" y="3886200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3124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4419600"/>
            <a:ext cx="5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6800" y="51816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86200" y="228600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is ready</a:t>
            </a:r>
            <a:endParaRPr lang="en-US" dirty="0"/>
          </a:p>
        </p:txBody>
      </p:sp>
      <p:sp>
        <p:nvSpPr>
          <p:cNvPr id="32" name="Frame 31"/>
          <p:cNvSpPr/>
          <p:nvPr/>
        </p:nvSpPr>
        <p:spPr>
          <a:xfrm>
            <a:off x="1143000" y="1752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600" y="1752600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scores</a:t>
            </a:r>
            <a:endParaRPr lang="en-US" dirty="0"/>
          </a:p>
        </p:txBody>
      </p:sp>
      <p:pic>
        <p:nvPicPr>
          <p:cNvPr id="1026" name="Picture 2" descr="C:\Users\Guy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914400"/>
            <a:ext cx="2047875" cy="628650"/>
          </a:xfrm>
          <a:prstGeom prst="rect">
            <a:avLst/>
          </a:prstGeom>
          <a:noFill/>
        </p:spPr>
      </p:pic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667000" y="1676400"/>
          <a:ext cx="52578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489585">
                <a:tc>
                  <a:txBody>
                    <a:bodyPr/>
                    <a:lstStyle/>
                    <a:p>
                      <a:r>
                        <a:rPr lang="en-US" dirty="0" smtClean="0"/>
                        <a:t>def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Frame 42"/>
          <p:cNvSpPr/>
          <p:nvPr/>
        </p:nvSpPr>
        <p:spPr>
          <a:xfrm>
            <a:off x="6172200" y="5791200"/>
            <a:ext cx="7620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0" y="57912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45" name="Frame 44"/>
          <p:cNvSpPr/>
          <p:nvPr/>
        </p:nvSpPr>
        <p:spPr>
          <a:xfrm>
            <a:off x="3048000" y="57150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8400" y="5715000"/>
            <a:ext cx="15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Pause/resume</a:t>
            </a:r>
            <a:endParaRPr lang="en-US" dirty="0"/>
          </a:p>
        </p:txBody>
      </p:sp>
      <p:sp>
        <p:nvSpPr>
          <p:cNvPr id="47" name="Frame 46"/>
          <p:cNvSpPr/>
          <p:nvPr/>
        </p:nvSpPr>
        <p:spPr>
          <a:xfrm>
            <a:off x="7086600" y="57912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6600" y="57912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200400" y="19050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57600" y="3581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562600" y="3581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62000"/>
            <a:ext cx="77724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762000"/>
            <a:ext cx="0" cy="563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657600"/>
            <a:ext cx="1447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/>
          <p:cNvSpPr/>
          <p:nvPr/>
        </p:nvSpPr>
        <p:spPr>
          <a:xfrm>
            <a:off x="1066800" y="5181600"/>
            <a:ext cx="7620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143000" y="4419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914400" y="3886200"/>
            <a:ext cx="12192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143000" y="8382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1143000" y="1371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1143000" y="22098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1143000" y="26670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1143000" y="31242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5683" y="849868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5683" y="1371600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22098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3000" y="26670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0600" y="3886200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3124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4419600"/>
            <a:ext cx="5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6800" y="51816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86200" y="228600"/>
            <a:ext cx="151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Def2 is clicked</a:t>
            </a:r>
            <a:endParaRPr lang="en-US" dirty="0"/>
          </a:p>
        </p:txBody>
      </p:sp>
      <p:sp>
        <p:nvSpPr>
          <p:cNvPr id="32" name="Frame 31"/>
          <p:cNvSpPr/>
          <p:nvPr/>
        </p:nvSpPr>
        <p:spPr>
          <a:xfrm>
            <a:off x="1143000" y="17526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600" y="1752600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scores</a:t>
            </a:r>
            <a:endParaRPr lang="en-US" dirty="0"/>
          </a:p>
        </p:txBody>
      </p:sp>
      <p:pic>
        <p:nvPicPr>
          <p:cNvPr id="1026" name="Picture 2" descr="C:\Users\Guy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914400"/>
            <a:ext cx="2047875" cy="628650"/>
          </a:xfrm>
          <a:prstGeom prst="rect">
            <a:avLst/>
          </a:prstGeom>
          <a:noFill/>
        </p:spPr>
      </p:pic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667000" y="1676400"/>
          <a:ext cx="52578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489585">
                <a:tc>
                  <a:txBody>
                    <a:bodyPr/>
                    <a:lstStyle/>
                    <a:p>
                      <a:r>
                        <a:rPr lang="en-US" dirty="0" smtClean="0"/>
                        <a:t>def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Frame 42"/>
          <p:cNvSpPr/>
          <p:nvPr/>
        </p:nvSpPr>
        <p:spPr>
          <a:xfrm>
            <a:off x="6172200" y="5791200"/>
            <a:ext cx="7620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0" y="57912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45" name="Frame 44"/>
          <p:cNvSpPr/>
          <p:nvPr/>
        </p:nvSpPr>
        <p:spPr>
          <a:xfrm>
            <a:off x="3048000" y="57150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8400" y="5715000"/>
            <a:ext cx="15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Pause/resume</a:t>
            </a:r>
            <a:endParaRPr lang="en-US" dirty="0"/>
          </a:p>
        </p:txBody>
      </p:sp>
      <p:sp>
        <p:nvSpPr>
          <p:cNvPr id="47" name="Frame 46"/>
          <p:cNvSpPr/>
          <p:nvPr/>
        </p:nvSpPr>
        <p:spPr>
          <a:xfrm>
            <a:off x="7086600" y="5791200"/>
            <a:ext cx="685800" cy="381000"/>
          </a:xfrm>
          <a:prstGeom prst="fram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6600" y="57912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200400" y="19050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57600" y="3581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562600" y="3581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ular Callout 34"/>
          <p:cNvSpPr/>
          <p:nvPr/>
        </p:nvSpPr>
        <p:spPr>
          <a:xfrm>
            <a:off x="4419600" y="1981200"/>
            <a:ext cx="1219200" cy="1143000"/>
          </a:xfrm>
          <a:prstGeom prst="wedgeRectCallout">
            <a:avLst>
              <a:gd name="adj1" fmla="val -121103"/>
              <a:gd name="adj2" fmla="val 67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19600" y="2057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Born on 1965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95800" y="2743200"/>
            <a:ext cx="10668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 hint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101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</cp:lastModifiedBy>
  <cp:revision>9</cp:revision>
  <dcterms:created xsi:type="dcterms:W3CDTF">2013-05-26T17:25:56Z</dcterms:created>
  <dcterms:modified xsi:type="dcterms:W3CDTF">2013-05-26T19:08:29Z</dcterms:modified>
</cp:coreProperties>
</file>