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1" autoAdjust="0"/>
    <p:restoredTop sz="94713" autoAdjust="0"/>
  </p:normalViewPr>
  <p:slideViewPr>
    <p:cSldViewPr>
      <p:cViewPr>
        <p:scale>
          <a:sx n="100" d="100"/>
          <a:sy n="100" d="100"/>
        </p:scale>
        <p:origin x="59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1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2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1752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1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3048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492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492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6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81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38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150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828800" y="1219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828800" y="4800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28956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733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5029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58674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2" y="381000"/>
          <a:ext cx="6019790" cy="623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  <a:gridCol w="429985"/>
              </a:tblGrid>
              <a:tr h="44547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5029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232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84120" y="4572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340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76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4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514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1828800" y="4267200"/>
            <a:ext cx="228600" cy="152400"/>
          </a:xfrm>
          <a:prstGeom prst="bentConnector3">
            <a:avLst>
              <a:gd name="adj1" fmla="val 56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766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50292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58674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57400" y="1447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1312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2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7952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57400" y="1905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1828800" y="5257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95800" y="4724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100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795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0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103120" y="640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1312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1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34</cp:revision>
  <dcterms:created xsi:type="dcterms:W3CDTF">2006-08-16T00:00:00Z</dcterms:created>
  <dcterms:modified xsi:type="dcterms:W3CDTF">2013-06-07T14:45:45Z</dcterms:modified>
</cp:coreProperties>
</file>