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2" r:id="rId5"/>
    <p:sldId id="263" r:id="rId6"/>
    <p:sldId id="267" r:id="rId7"/>
    <p:sldId id="258" r:id="rId8"/>
    <p:sldId id="265" r:id="rId9"/>
    <p:sldId id="266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51" autoAdjust="0"/>
    <p:restoredTop sz="94713" autoAdjust="0"/>
  </p:normalViewPr>
  <p:slideViewPr>
    <p:cSldViewPr>
      <p:cViewPr>
        <p:scale>
          <a:sx n="100" d="100"/>
          <a:sy n="100" d="100"/>
        </p:scale>
        <p:origin x="702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219200"/>
          <a:ext cx="5791200" cy="449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5619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67200" y="45720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8x8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76400" y="838201"/>
          <a:ext cx="5562596" cy="5791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92"/>
                <a:gridCol w="427892"/>
                <a:gridCol w="427892"/>
                <a:gridCol w="427892"/>
                <a:gridCol w="427892"/>
                <a:gridCol w="427892"/>
                <a:gridCol w="427892"/>
                <a:gridCol w="427892"/>
                <a:gridCol w="427892"/>
                <a:gridCol w="427892"/>
                <a:gridCol w="427892"/>
                <a:gridCol w="427892"/>
                <a:gridCol w="427892"/>
              </a:tblGrid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67200" y="457200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13x13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219200"/>
          <a:ext cx="5791200" cy="449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5619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67200" y="45720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8x8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219200"/>
          <a:ext cx="5791200" cy="449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5619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67200" y="45720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8x8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76400" y="1295400"/>
          <a:ext cx="5638798" cy="4953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618"/>
                <a:gridCol w="512618"/>
                <a:gridCol w="512618"/>
                <a:gridCol w="512618"/>
                <a:gridCol w="512618"/>
                <a:gridCol w="512618"/>
                <a:gridCol w="512618"/>
                <a:gridCol w="512618"/>
                <a:gridCol w="512618"/>
                <a:gridCol w="512618"/>
                <a:gridCol w="512618"/>
              </a:tblGrid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67200" y="457200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11x11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76400" y="1295400"/>
          <a:ext cx="5638798" cy="4953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618"/>
                <a:gridCol w="512618"/>
                <a:gridCol w="512618"/>
                <a:gridCol w="512618"/>
                <a:gridCol w="512618"/>
                <a:gridCol w="512618"/>
                <a:gridCol w="512618"/>
                <a:gridCol w="512618"/>
                <a:gridCol w="512618"/>
                <a:gridCol w="512618"/>
                <a:gridCol w="512618"/>
              </a:tblGrid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67200" y="457200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11x11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76400" y="1295400"/>
          <a:ext cx="5638798" cy="4953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618"/>
                <a:gridCol w="512618"/>
                <a:gridCol w="512618"/>
                <a:gridCol w="512618"/>
                <a:gridCol w="512618"/>
                <a:gridCol w="512618"/>
                <a:gridCol w="512618"/>
                <a:gridCol w="512618"/>
                <a:gridCol w="512618"/>
                <a:gridCol w="512618"/>
                <a:gridCol w="512618"/>
              </a:tblGrid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67200" y="457200"/>
            <a:ext cx="182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11x11 template 1</a:t>
            </a:r>
          </a:p>
        </p:txBody>
      </p:sp>
      <p:cxnSp>
        <p:nvCxnSpPr>
          <p:cNvPr id="6" name="Elbow Connector 5"/>
          <p:cNvCxnSpPr/>
          <p:nvPr/>
        </p:nvCxnSpPr>
        <p:spPr>
          <a:xfrm>
            <a:off x="1828800" y="53340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715000" y="51054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169920" y="51054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rot="5400000">
            <a:off x="4114799" y="1447800"/>
            <a:ext cx="152400" cy="152400"/>
          </a:xfrm>
          <a:prstGeom prst="bentConnector3">
            <a:avLst>
              <a:gd name="adj1" fmla="val 2809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5400000">
            <a:off x="2590800" y="1447800"/>
            <a:ext cx="152400" cy="152400"/>
          </a:xfrm>
          <a:prstGeom prst="bentConnector3">
            <a:avLst>
              <a:gd name="adj1" fmla="val 2809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rot="5400000">
            <a:off x="5638800" y="1447800"/>
            <a:ext cx="152400" cy="152400"/>
          </a:xfrm>
          <a:prstGeom prst="bentConnector3">
            <a:avLst>
              <a:gd name="adj1" fmla="val 2809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5400000">
            <a:off x="6705600" y="1447800"/>
            <a:ext cx="152400" cy="152400"/>
          </a:xfrm>
          <a:prstGeom prst="bentConnector3">
            <a:avLst>
              <a:gd name="adj1" fmla="val 2809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>
            <a:off x="1828800" y="44196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>
            <a:off x="1828800" y="35052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>
            <a:off x="1828800" y="25908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>
            <a:off x="1828800" y="16764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724400" y="55626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760720" y="60198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200400" y="60198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724400" y="46482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429000" y="16764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029200" y="16764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724400" y="19812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124200" y="24384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724400" y="28956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019800" y="2590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086600" y="2590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553200" y="34290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562600" y="34290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124200" y="33528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438400" y="43434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962400" y="38862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724400" y="38100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200400" y="41910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086600" y="44196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1676400" y="838200"/>
          <a:ext cx="563270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4"/>
                <a:gridCol w="512064"/>
                <a:gridCol w="512064"/>
                <a:gridCol w="512064"/>
                <a:gridCol w="512064"/>
                <a:gridCol w="512064"/>
                <a:gridCol w="512064"/>
                <a:gridCol w="512064"/>
                <a:gridCol w="512064"/>
                <a:gridCol w="512064"/>
                <a:gridCol w="512064"/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1143000" y="1330960"/>
          <a:ext cx="533400" cy="491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4470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2" name="Straight Arrow Connector 41"/>
          <p:cNvCxnSpPr/>
          <p:nvPr/>
        </p:nvCxnSpPr>
        <p:spPr>
          <a:xfrm>
            <a:off x="6248400" y="55626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76400" y="1295400"/>
          <a:ext cx="5638798" cy="4953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618"/>
                <a:gridCol w="512618"/>
                <a:gridCol w="512618"/>
                <a:gridCol w="512618"/>
                <a:gridCol w="512618"/>
                <a:gridCol w="512618"/>
                <a:gridCol w="512618"/>
                <a:gridCol w="512618"/>
                <a:gridCol w="512618"/>
                <a:gridCol w="512618"/>
                <a:gridCol w="512618"/>
              </a:tblGrid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67200" y="457200"/>
            <a:ext cx="182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11x11 template </a:t>
            </a:r>
            <a:r>
              <a:rPr lang="en-US" dirty="0" smtClean="0"/>
              <a:t>2</a:t>
            </a:r>
            <a:endParaRPr lang="en-US" dirty="0" smtClean="0"/>
          </a:p>
        </p:txBody>
      </p:sp>
      <p:cxnSp>
        <p:nvCxnSpPr>
          <p:cNvPr id="6" name="Elbow Connector 5"/>
          <p:cNvCxnSpPr/>
          <p:nvPr/>
        </p:nvCxnSpPr>
        <p:spPr>
          <a:xfrm>
            <a:off x="1828800" y="53340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715000" y="51054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562600" y="5257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169920" y="51054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017520" y="5257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rot="5400000">
            <a:off x="4114799" y="1447800"/>
            <a:ext cx="152400" cy="152400"/>
          </a:xfrm>
          <a:prstGeom prst="bentConnector3">
            <a:avLst>
              <a:gd name="adj1" fmla="val 2809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5400000">
            <a:off x="2590800" y="1447800"/>
            <a:ext cx="152400" cy="152400"/>
          </a:xfrm>
          <a:prstGeom prst="bentConnector3">
            <a:avLst>
              <a:gd name="adj1" fmla="val 2809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rot="5400000">
            <a:off x="5638800" y="1447800"/>
            <a:ext cx="152400" cy="152400"/>
          </a:xfrm>
          <a:prstGeom prst="bentConnector3">
            <a:avLst>
              <a:gd name="adj1" fmla="val 2809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5400000">
            <a:off x="6705600" y="1447800"/>
            <a:ext cx="152400" cy="152400"/>
          </a:xfrm>
          <a:prstGeom prst="bentConnector3">
            <a:avLst>
              <a:gd name="adj1" fmla="val 2809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>
            <a:off x="1828800" y="44196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>
            <a:off x="1828800" y="35052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>
            <a:off x="1828800" y="25908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>
            <a:off x="1828800" y="16764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724400" y="55626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181600" y="60198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133600" y="60198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724400" y="46482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429000" y="16764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029200" y="16764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724400" y="19812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124200" y="24384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724400" y="28956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019800" y="2590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086600" y="2590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553200" y="34290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562600" y="34290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124200" y="33528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438400" y="35052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962400" y="38862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724400" y="38100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200400" y="41910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086600" y="44196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76400" y="838201"/>
          <a:ext cx="5562596" cy="5791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92"/>
                <a:gridCol w="427892"/>
                <a:gridCol w="427892"/>
                <a:gridCol w="427892"/>
                <a:gridCol w="427892"/>
                <a:gridCol w="427892"/>
                <a:gridCol w="427892"/>
                <a:gridCol w="427892"/>
                <a:gridCol w="427892"/>
                <a:gridCol w="427892"/>
                <a:gridCol w="427892"/>
                <a:gridCol w="427892"/>
                <a:gridCol w="427892"/>
              </a:tblGrid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86200" y="304800"/>
            <a:ext cx="182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13x13 template 1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895600" y="19812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867400" y="19812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486400" y="41910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648200" y="54864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572000" y="64770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029200" y="60198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514600" y="59436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191000" y="51054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895600" y="46482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057400" y="54864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057400" y="37338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514600" y="28956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648200" y="15240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074920" y="37338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074920" y="28194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779520" y="32766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191000" y="23622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876800" y="38862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495800" y="38862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334000" y="48006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172200" y="48006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010400" y="48006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629400" y="5257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791200" y="5257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038600" y="5257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200400" y="5257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286000" y="2971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581400" y="38862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629400" y="34290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172200" y="2590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086600" y="2590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629400" y="12192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876800" y="12192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581400" y="12192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743200" y="21336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038600" y="2590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2743200" y="48006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715000" y="21336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200400" y="34290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/>
          <p:nvPr/>
        </p:nvCxnSpPr>
        <p:spPr>
          <a:xfrm>
            <a:off x="1828800" y="21336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>
            <a:off x="1828800" y="12192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>
            <a:off x="1828800" y="30480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>
            <a:off x="1828800" y="39624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>
            <a:off x="1828800" y="48006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/>
          <p:nvPr/>
        </p:nvCxnSpPr>
        <p:spPr>
          <a:xfrm>
            <a:off x="1981200" y="990600"/>
            <a:ext cx="228600" cy="152400"/>
          </a:xfrm>
          <a:prstGeom prst="bentConnector3">
            <a:avLst>
              <a:gd name="adj1" fmla="val 99438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/>
          <p:nvPr/>
        </p:nvCxnSpPr>
        <p:spPr>
          <a:xfrm>
            <a:off x="2895600" y="990600"/>
            <a:ext cx="228600" cy="152400"/>
          </a:xfrm>
          <a:prstGeom prst="bentConnector3">
            <a:avLst>
              <a:gd name="adj1" fmla="val 99438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/>
          <p:nvPr/>
        </p:nvCxnSpPr>
        <p:spPr>
          <a:xfrm>
            <a:off x="3733800" y="990600"/>
            <a:ext cx="228600" cy="152400"/>
          </a:xfrm>
          <a:prstGeom prst="bentConnector3">
            <a:avLst>
              <a:gd name="adj1" fmla="val 99438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/>
          <p:nvPr/>
        </p:nvCxnSpPr>
        <p:spPr>
          <a:xfrm>
            <a:off x="5029200" y="990600"/>
            <a:ext cx="228600" cy="152400"/>
          </a:xfrm>
          <a:prstGeom prst="bentConnector3">
            <a:avLst>
              <a:gd name="adj1" fmla="val 99438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/>
          <p:nvPr/>
        </p:nvCxnSpPr>
        <p:spPr>
          <a:xfrm>
            <a:off x="5867400" y="990600"/>
            <a:ext cx="228600" cy="152400"/>
          </a:xfrm>
          <a:prstGeom prst="bentConnector3">
            <a:avLst>
              <a:gd name="adj1" fmla="val 99438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/>
          <p:nvPr/>
        </p:nvCxnSpPr>
        <p:spPr>
          <a:xfrm>
            <a:off x="6781800" y="990600"/>
            <a:ext cx="228600" cy="152400"/>
          </a:xfrm>
          <a:prstGeom prst="bentConnector3">
            <a:avLst>
              <a:gd name="adj1" fmla="val 99438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19202" y="381000"/>
          <a:ext cx="6019790" cy="6236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985"/>
                <a:gridCol w="429985"/>
                <a:gridCol w="429985"/>
                <a:gridCol w="429985"/>
                <a:gridCol w="429985"/>
                <a:gridCol w="429985"/>
                <a:gridCol w="429985"/>
                <a:gridCol w="429985"/>
                <a:gridCol w="429985"/>
                <a:gridCol w="429985"/>
                <a:gridCol w="429985"/>
                <a:gridCol w="429985"/>
                <a:gridCol w="429985"/>
                <a:gridCol w="429985"/>
              </a:tblGrid>
              <a:tr h="445477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86200" y="0"/>
            <a:ext cx="182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13x13 template 2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486400" y="19812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191000" y="37338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486400" y="50292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572000" y="64770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572000" y="46482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895600" y="51054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029200" y="41910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322320" y="41910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484120" y="45720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057400" y="37338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941320" y="28956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648200" y="28194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779520" y="32766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352800" y="23622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038600" y="38862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495800" y="2971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172200" y="48006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010400" y="48006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743200" y="5257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334000" y="5257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876800" y="43434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362200" y="5257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743200" y="2971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581400" y="34290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629400" y="34290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086600" y="2971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629400" y="12192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495800" y="12192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200400" y="2590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200400" y="43434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334000" y="25146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/>
          <p:nvPr/>
        </p:nvCxnSpPr>
        <p:spPr>
          <a:xfrm>
            <a:off x="1828800" y="21336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>
            <a:off x="1828800" y="30480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 flipV="1">
            <a:off x="1828800" y="4267200"/>
            <a:ext cx="228600" cy="152400"/>
          </a:xfrm>
          <a:prstGeom prst="bentConnector3">
            <a:avLst>
              <a:gd name="adj1" fmla="val 562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/>
          <p:nvPr/>
        </p:nvCxnSpPr>
        <p:spPr>
          <a:xfrm>
            <a:off x="1981200" y="990600"/>
            <a:ext cx="228600" cy="152400"/>
          </a:xfrm>
          <a:prstGeom prst="bentConnector3">
            <a:avLst>
              <a:gd name="adj1" fmla="val 99438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/>
          <p:nvPr/>
        </p:nvCxnSpPr>
        <p:spPr>
          <a:xfrm rot="5400000">
            <a:off x="3276600" y="990600"/>
            <a:ext cx="152400" cy="152400"/>
          </a:xfrm>
          <a:prstGeom prst="bentConnector3">
            <a:avLst>
              <a:gd name="adj1" fmla="val 2809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/>
          <p:nvPr/>
        </p:nvCxnSpPr>
        <p:spPr>
          <a:xfrm>
            <a:off x="6781800" y="990600"/>
            <a:ext cx="228600" cy="152400"/>
          </a:xfrm>
          <a:prstGeom prst="bentConnector3">
            <a:avLst>
              <a:gd name="adj1" fmla="val 99438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/>
          <p:nvPr/>
        </p:nvCxnSpPr>
        <p:spPr>
          <a:xfrm rot="5400000">
            <a:off x="5029200" y="990600"/>
            <a:ext cx="152400" cy="152400"/>
          </a:xfrm>
          <a:prstGeom prst="bentConnector3">
            <a:avLst>
              <a:gd name="adj1" fmla="val 2809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/>
          <p:nvPr/>
        </p:nvCxnSpPr>
        <p:spPr>
          <a:xfrm rot="5400000">
            <a:off x="5867400" y="990600"/>
            <a:ext cx="152400" cy="152400"/>
          </a:xfrm>
          <a:prstGeom prst="bentConnector3">
            <a:avLst>
              <a:gd name="adj1" fmla="val 2809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057400" y="14478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2743200" y="12192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4038600" y="12192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3657600" y="16764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5913120" y="24384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6172200" y="12192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3779520" y="15240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2057400" y="19050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5791200" y="34290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/>
          <p:nvPr/>
        </p:nvCxnSpPr>
        <p:spPr>
          <a:xfrm>
            <a:off x="1828800" y="52578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4495800" y="47244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3810000" y="54864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3779520" y="59436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2103120" y="59436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2103120" y="64008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5913120" y="55626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5913120" y="59436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66</Words>
  <Application>Microsoft Office PowerPoint</Application>
  <PresentationFormat>On-screen Show (4:3)</PresentationFormat>
  <Paragraphs>58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Guy</dc:creator>
  <cp:lastModifiedBy>Guy</cp:lastModifiedBy>
  <cp:revision>40</cp:revision>
  <dcterms:created xsi:type="dcterms:W3CDTF">2006-08-16T00:00:00Z</dcterms:created>
  <dcterms:modified xsi:type="dcterms:W3CDTF">2013-06-08T11:50:09Z</dcterms:modified>
</cp:coreProperties>
</file>