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8" r:id="rId3"/>
    <p:sldId id="267" r:id="rId4"/>
    <p:sldId id="258" r:id="rId5"/>
    <p:sldId id="265" r:id="rId6"/>
    <p:sldId id="266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951" autoAdjust="0"/>
    <p:restoredTop sz="94713" autoAdjust="0"/>
  </p:normalViewPr>
  <p:slideViewPr>
    <p:cSldViewPr>
      <p:cViewPr>
        <p:scale>
          <a:sx n="100" d="100"/>
          <a:sy n="100" d="100"/>
        </p:scale>
        <p:origin x="606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219200"/>
          <a:ext cx="57912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67200" y="457200"/>
            <a:ext cx="15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8x8 template 1</a:t>
            </a:r>
          </a:p>
        </p:txBody>
      </p:sp>
      <p:cxnSp>
        <p:nvCxnSpPr>
          <p:cNvPr id="7" name="Elbow Connector 6"/>
          <p:cNvCxnSpPr/>
          <p:nvPr/>
        </p:nvCxnSpPr>
        <p:spPr>
          <a:xfrm>
            <a:off x="1828800" y="1752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1828800" y="2895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1828800" y="39624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1828800" y="51054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3581400" y="1371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5029200" y="14478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6553200" y="14478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95600" y="4876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4267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51120" y="5410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09800" y="3733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67400" y="3200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590800" y="1752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52800" y="2819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00600" y="2819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48400" y="2819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010400" y="3962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62600" y="4495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524000" y="762000"/>
          <a:ext cx="5791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990600" y="1219200"/>
          <a:ext cx="5334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219200"/>
          <a:ext cx="57912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67200" y="457200"/>
            <a:ext cx="15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8x8 template 2</a:t>
            </a:r>
          </a:p>
        </p:txBody>
      </p:sp>
      <p:cxnSp>
        <p:nvCxnSpPr>
          <p:cNvPr id="7" name="Elbow Connector 6"/>
          <p:cNvCxnSpPr/>
          <p:nvPr/>
        </p:nvCxnSpPr>
        <p:spPr>
          <a:xfrm>
            <a:off x="1828800" y="1752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1828800" y="2895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1828800" y="39624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1828800" y="51054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3581400" y="1371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5029200" y="14478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6553200" y="14478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95600" y="4876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4267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89120" y="5410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09800" y="3733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52800" y="3352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00600" y="2819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48400" y="2819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0104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62600" y="4495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524000" y="762000"/>
          <a:ext cx="5791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990600" y="1219200"/>
          <a:ext cx="5334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3657600" y="3124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76600" y="1752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2133600" y="1371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209800" y="2590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1295400"/>
          <a:ext cx="5638798" cy="4953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</a:tblGrid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457200"/>
            <a:ext cx="18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11x11 template 1</a:t>
            </a:r>
          </a:p>
        </p:txBody>
      </p:sp>
      <p:cxnSp>
        <p:nvCxnSpPr>
          <p:cNvPr id="6" name="Elbow Connector 5"/>
          <p:cNvCxnSpPr/>
          <p:nvPr/>
        </p:nvCxnSpPr>
        <p:spPr>
          <a:xfrm>
            <a:off x="1828800" y="53340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71500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6992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5400000">
            <a:off x="4114799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>
            <a:off x="2590800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5400000">
            <a:off x="5638800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6705600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1828800" y="4419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1828800" y="35052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1828800" y="25908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1828800" y="16764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24400" y="5562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60720" y="6019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00400" y="6019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724400" y="4648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429000" y="1676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29200" y="1676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24400" y="1981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124200" y="2438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724400" y="2895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198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0866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5532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626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124200" y="3352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438400" y="4343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9624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724400" y="3810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200400" y="4191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086600" y="4419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676400" y="838200"/>
          <a:ext cx="563270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1143000" y="1330960"/>
          <a:ext cx="533400" cy="491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2" name="Straight Arrow Connector 41"/>
          <p:cNvCxnSpPr/>
          <p:nvPr/>
        </p:nvCxnSpPr>
        <p:spPr>
          <a:xfrm>
            <a:off x="6248400" y="5562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1295400"/>
          <a:ext cx="5638798" cy="4953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</a:tblGrid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457200"/>
            <a:ext cx="18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11x11 template 2</a:t>
            </a:r>
          </a:p>
        </p:txBody>
      </p:sp>
      <p:cxnSp>
        <p:nvCxnSpPr>
          <p:cNvPr id="6" name="Elbow Connector 5"/>
          <p:cNvCxnSpPr/>
          <p:nvPr/>
        </p:nvCxnSpPr>
        <p:spPr>
          <a:xfrm>
            <a:off x="1828800" y="53340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71500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626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3360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71800" y="4419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5400000">
            <a:off x="4114799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>
            <a:off x="2590800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5400000">
            <a:off x="5638800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6705600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1828800" y="4419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1828800" y="35052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1828800" y="25908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1828800" y="16764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24400" y="5562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181600" y="6019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133600" y="6019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724400" y="4648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429000" y="1676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29200" y="1676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24400" y="1981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124200" y="2438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191000" y="2895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198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086600" y="1676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5532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626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124200" y="3352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438400" y="3505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9624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724400" y="3810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200400" y="4191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086600" y="4419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676400" y="838200"/>
          <a:ext cx="563270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1143000" y="1330960"/>
          <a:ext cx="533400" cy="491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2" name="Straight Arrow Connector 41"/>
          <p:cNvCxnSpPr/>
          <p:nvPr/>
        </p:nvCxnSpPr>
        <p:spPr>
          <a:xfrm>
            <a:off x="6248400" y="2438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019800" y="4343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95800" y="2133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838201"/>
          <a:ext cx="5562596" cy="5791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</a:tblGrid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6200" y="304800"/>
            <a:ext cx="18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13x13 template 1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95600" y="1981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867400" y="1981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86400" y="4191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48200" y="5486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72000" y="6477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29200" y="6019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14600" y="5943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9100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95600" y="4648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057400" y="5486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57400" y="3733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4600" y="2895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48200" y="1524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074920" y="3733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74920" y="2819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79520" y="3276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91000" y="2362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8768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4958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3340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1722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0104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294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7912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0386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2004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286000" y="2971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814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6294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722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0866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6294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8768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5814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743200" y="2133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0386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7432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715000" y="2133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2004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>
            <a:off x="1828800" y="2133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>
            <a:off x="1828800" y="12192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1828800" y="30480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>
            <a:off x="1828800" y="39624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1828800" y="4800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>
            <a:off x="19812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>
            <a:off x="28956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37338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>
            <a:off x="50292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>
            <a:off x="58674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>
            <a:off x="67818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2" y="381000"/>
          <a:ext cx="6019790" cy="6236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</a:tblGrid>
              <a:tr h="445477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6200" y="0"/>
            <a:ext cx="18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13x13 template 2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86400" y="1981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191000" y="3733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86400" y="5029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72000" y="6477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72000" y="4648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9560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29200" y="4191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22320" y="4191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84120" y="4572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57400" y="3733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41320" y="2895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48200" y="2819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79520" y="3276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352800" y="2362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0386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495800" y="2971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1722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0104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7432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340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876800" y="4343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3622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43200" y="2971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814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6294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086600" y="2971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6294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4958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2004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200400" y="4343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334000" y="2514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>
            <a:off x="1828800" y="2133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1828800" y="30480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1828800" y="4267200"/>
            <a:ext cx="228600" cy="152400"/>
          </a:xfrm>
          <a:prstGeom prst="bentConnector3">
            <a:avLst>
              <a:gd name="adj1" fmla="val 562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>
            <a:off x="19812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3276600" y="9906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>
            <a:off x="67818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5400000">
            <a:off x="5029200" y="9906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5400000">
            <a:off x="5867400" y="9906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057400" y="1447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7432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0386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657600" y="1676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913120" y="2438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1722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779520" y="1524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057400" y="1905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7912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>
            <a:off x="1828800" y="52578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495800" y="4724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810000" y="5486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779520" y="5943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103120" y="5943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103120" y="6400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913120" y="5562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913120" y="5943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838201"/>
          <a:ext cx="5562596" cy="5791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</a:tblGrid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45720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13x13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121</Words>
  <Application>Microsoft Office PowerPoint</Application>
  <PresentationFormat>On-screen Show (4:3)</PresentationFormat>
  <Paragraphs>109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Guy</dc:creator>
  <cp:lastModifiedBy>Guy</cp:lastModifiedBy>
  <cp:revision>57</cp:revision>
  <dcterms:created xsi:type="dcterms:W3CDTF">2006-08-16T00:00:00Z</dcterms:created>
  <dcterms:modified xsi:type="dcterms:W3CDTF">2013-06-09T20:05:25Z</dcterms:modified>
</cp:coreProperties>
</file>