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2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5791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8x8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95400"/>
          <a:ext cx="5638798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  <a:gridCol w="512618"/>
              </a:tblGrid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11x11 template 1</a:t>
            </a:r>
          </a:p>
        </p:txBody>
      </p:sp>
      <p:cxnSp>
        <p:nvCxnSpPr>
          <p:cNvPr id="6" name="Elbow Connector 5"/>
          <p:cNvCxnSpPr/>
          <p:nvPr/>
        </p:nvCxnSpPr>
        <p:spPr>
          <a:xfrm>
            <a:off x="1828800" y="5334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15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2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6992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752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4114799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590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6388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705600" y="14478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1828800" y="4419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28800" y="3505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828800" y="2590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828800" y="1676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2440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81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4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3048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67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864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482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6019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910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574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7492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7492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910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76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004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6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81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386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15000" y="2133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1828800" y="12192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1828800" y="39624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1828800" y="4800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28956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733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5029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58674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38100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 template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1981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910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5029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0" y="6477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48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5105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22320" y="4191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84120" y="4572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57400" y="3733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2895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48200" y="2819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9520" y="3276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52800" y="23622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886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958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722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10400" y="4800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43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340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768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2200" y="5257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432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294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86600" y="2971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6294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958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400" y="2590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34000" y="25146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>
            <a:off x="1828800" y="21336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1828800" y="30480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1828800" y="4267200"/>
            <a:ext cx="228600" cy="152400"/>
          </a:xfrm>
          <a:prstGeom prst="bentConnector3">
            <a:avLst>
              <a:gd name="adj1" fmla="val 562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19812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766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6781800" y="990600"/>
            <a:ext cx="228600" cy="152400"/>
          </a:xfrm>
          <a:prstGeom prst="bentConnector3">
            <a:avLst>
              <a:gd name="adj1" fmla="val 9943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50292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5867400" y="990600"/>
            <a:ext cx="152400" cy="152400"/>
          </a:xfrm>
          <a:prstGeom prst="bentConnector3">
            <a:avLst>
              <a:gd name="adj1" fmla="val 280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057400" y="1447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43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57600" y="1676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13120" y="2438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172200" y="1219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79520" y="1524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057400" y="19050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91200" y="34290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1828800" y="5257800"/>
            <a:ext cx="228600" cy="152400"/>
          </a:xfrm>
          <a:prstGeom prst="bentConnector3">
            <a:avLst>
              <a:gd name="adj1" fmla="val -3933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495800" y="47244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10000" y="54864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795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0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103120" y="64008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13120" y="5562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13120" y="5943600"/>
            <a:ext cx="18288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838201"/>
          <a:ext cx="5562596" cy="5791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  <a:gridCol w="427892"/>
              </a:tblGrid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5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572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13x13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33</cp:revision>
  <dcterms:created xsi:type="dcterms:W3CDTF">2006-08-16T00:00:00Z</dcterms:created>
  <dcterms:modified xsi:type="dcterms:W3CDTF">2013-05-26T20:28:29Z</dcterms:modified>
</cp:coreProperties>
</file>