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6405"/>
  </p:normalViewPr>
  <p:slideViewPr>
    <p:cSldViewPr snapToGrid="0">
      <p:cViewPr varScale="1">
        <p:scale>
          <a:sx n="107" d="100"/>
          <a:sy n="107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3D95-7C15-FE81-9FED-2792A2D9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650AD-7578-D080-5534-C1B18A622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9BFDD-4D55-6A35-1B06-8AAC57A3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E3FB-5A4D-3644-A5E2-0FD9D129DC1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CDC91-F594-35EA-C185-2CE64A94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0C77A-AC6B-53F4-38B2-9801821C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D419-806A-CE49-A0FD-B346CEE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2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EA85-3177-7532-D412-AA17EB12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D4C9D-7341-1B48-330E-DB20E45CF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C6E1-5442-E4E6-9214-B7BFB276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E3FB-5A4D-3644-A5E2-0FD9D129DC1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E446F-E38F-B662-2354-75261CAB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F322E-783C-243B-402D-194B3D9B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D419-806A-CE49-A0FD-B346CEE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5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A389F-1B88-1717-D813-BB628B567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58334-4A76-E8A1-44DB-9C47992A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FAE58-533A-C5C1-8911-98034E80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E3FB-5A4D-3644-A5E2-0FD9D129DC1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122B-2911-2665-F0B8-A362F2ED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3C40-0286-75D0-1558-8F28AE76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D419-806A-CE49-A0FD-B346CEE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1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D3E3-C4F4-FD88-39BF-3891614B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E327-C4D8-6CCE-ABB5-534670799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0185-56DC-51C3-582E-DA11DD4B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E3FB-5A4D-3644-A5E2-0FD9D129DC1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82444-E7DD-0312-77FB-1B60FB21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071E-314D-1D90-4578-126A43C0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D419-806A-CE49-A0FD-B346CEE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4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047A-73D1-7931-DE22-1880E733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20A0E-C123-FC14-6B3E-954808BAA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5E491-5F3F-7EB0-39DD-6435BCD6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E3FB-5A4D-3644-A5E2-0FD9D129DC1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256FD-DF23-11F8-9801-826D290D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2CA21-51EE-B186-A577-B635B2C1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D419-806A-CE49-A0FD-B346CEE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7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D1D4-891D-417A-A987-5D07B7E9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C5AA-C893-109D-282A-3A9AD39F0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9BCED-E3F1-9B7F-5B58-B798DD516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B2599-3D50-E800-2F81-957D2389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E3FB-5A4D-3644-A5E2-0FD9D129DC1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C65F7-7562-1C7F-009A-91B19B08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262D-8091-BAC2-DB99-77C16A20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D419-806A-CE49-A0FD-B346CEE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7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0FF2-FBF2-D20F-E49F-BFC56409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88A95-FE4B-848C-1290-3400B8C3D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B8760-580B-D544-2021-D75625838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65E48-6D9C-4B75-80E5-D4DEC6E65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50D16-FEBA-6C93-E6BE-8DFAF0800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91FDB-4097-5C84-59D1-CDB1F73D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E3FB-5A4D-3644-A5E2-0FD9D129DC1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70F5F-CF73-7359-0AC9-110A3457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9E91A-C571-1BF8-8941-C7B1BED8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D419-806A-CE49-A0FD-B346CEE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5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0C4B-7CCC-94B2-9C04-32E24573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835CD-3215-4D18-8C48-CE07D8B5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E3FB-5A4D-3644-A5E2-0FD9D129DC1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AAF90-A024-825F-F966-269FA686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8B2F8-F836-932D-DA41-31F46A6C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D419-806A-CE49-A0FD-B346CEE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88D22-D8C0-B9A3-F51A-FB54848E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E3FB-5A4D-3644-A5E2-0FD9D129DC1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2AEE9-C633-7041-D8CC-AADED269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8C241-7E9F-6A53-F797-D42970D6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D419-806A-CE49-A0FD-B346CEE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7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B735-6B8D-3253-7583-399656A0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38A8-8505-0A98-A37A-ABB139F6A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E7731-C97C-C5D7-5238-E9FF619E0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2965D-9DF1-6759-EB89-3EFBEBE9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E3FB-5A4D-3644-A5E2-0FD9D129DC1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D6A11-0D3C-FC6D-4782-D7C8B419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BCB35-17FB-B82D-299F-9F10CD40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D419-806A-CE49-A0FD-B346CEE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8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9767-7813-A08B-3819-7DB26A13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08659-9DEE-D1D7-751E-98282630E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64EBC-0F42-1C04-4665-AC3A9BB80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3DD7F-F250-FCD1-2FE7-DC8F83C4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E3FB-5A4D-3644-A5E2-0FD9D129DC1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1B665-081F-BDEB-74FA-2CA9DE0B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8DBB3-1DAD-5F45-0F7D-95C7727F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D419-806A-CE49-A0FD-B346CEE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2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EB107-A8AC-2A7A-0B2D-B3BD78EF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A295D-2EF7-D5F4-0113-A8DDA887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66EDE-D774-358A-D4F6-58394B4B1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FE3FB-5A4D-3644-A5E2-0FD9D129DC1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FBE2C-A982-D867-02BE-935E04D93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6075C-6797-709F-2F6D-F5F2367AA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CD419-806A-CE49-A0FD-B346CEE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C9C3-AF43-C4A8-465D-1DB202D64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4B1AA-EFB3-5099-3DC7-C115882AF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23/10/2024</a:t>
            </a:r>
          </a:p>
        </p:txBody>
      </p:sp>
    </p:spTree>
    <p:extLst>
      <p:ext uri="{BB962C8B-B14F-4D97-AF65-F5344CB8AC3E}">
        <p14:creationId xmlns:p14="http://schemas.microsoft.com/office/powerpoint/2010/main" val="13149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5E5E-D0A5-8E62-7F6F-8107D5DD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 (Position Constraint)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2026E65-C616-1F7E-C5F0-28A55C2ED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141" y="1690688"/>
            <a:ext cx="1007865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2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7D81-BF6B-C9DF-4C13-8221E942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 (Position + Flux Constraint)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3F4BA14-0614-F604-A34E-0E8D9E1B9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665" y="1690688"/>
            <a:ext cx="999866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4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36C9-C5D4-9C5E-9504-480D7248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NFW (Position Constraint)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9E5BC72-D885-3172-98DD-79A580218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141" y="1690688"/>
            <a:ext cx="1007865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7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BB63-F6DB-5595-6699-4FED2FDC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NFW (Position + Flux Constraint)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35A8AAD-A8E8-287E-AEBF-7624EBC5A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665" y="1690688"/>
            <a:ext cx="999866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4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3AB3-271D-BA61-3814-B28C43A0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Cored SIE (Position Constraint)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A00F646-8192-0211-C2D9-FDD1A6C69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665" y="1690688"/>
            <a:ext cx="999866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4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2CDD-D23B-F8C4-18E3-E3851F7A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Cored SIE (Position + Flux Constraint)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C34DC88-A7A8-712F-D4FC-53EDF8C01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191" y="1690688"/>
            <a:ext cx="993467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5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FA6CE0-8B62-4EE8-E676-85C19F36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940" y="0"/>
            <a:ext cx="7818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A3F8-871F-08E8-850B-3B90759F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A960B-2518-EF7F-6425-27AE120B7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8441"/>
            <a:ext cx="6210300" cy="513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A1C-C37B-C97C-43BB-A72A6393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Background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3D43BB-AC6B-7CE8-F4B0-9978037C8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07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0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4395-4E8C-B491-1183-D1740482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 the PSF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A06FEC-E339-9EA3-B5EA-E3D58D3EC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5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8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0CEE-264C-950E-E1FD-EDFA4B08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 the PSF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143667-29E9-2024-4885-F776DF37C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552438"/>
          </a:xfrm>
        </p:spPr>
      </p:pic>
    </p:spTree>
    <p:extLst>
      <p:ext uri="{BB962C8B-B14F-4D97-AF65-F5344CB8AC3E}">
        <p14:creationId xmlns:p14="http://schemas.microsoft.com/office/powerpoint/2010/main" val="63832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6ED4-FDCE-F2F3-D607-A4570535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 the PSF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2A9FF-35CD-38FB-36BD-CF8CD533F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65" y="2331819"/>
            <a:ext cx="11108269" cy="26500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EAEAA3-9360-76A7-F8BD-C3BB33F6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65" y="1864272"/>
            <a:ext cx="11024040" cy="367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6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40CA-7C84-175D-C3A4-CD34C41E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 (Position Constraint)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751B5D4-C362-F872-1930-A751A1613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141" y="1690688"/>
            <a:ext cx="1007865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7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4ED2-6E8C-60C7-B957-F7293C37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 (Position + Flux Constraint)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7008062-C984-A03F-407A-DDA37051A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664" y="1690688"/>
            <a:ext cx="9998671" cy="51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8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66</Words>
  <Application>Microsoft Macintosh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FYP Presentation</vt:lpstr>
      <vt:lpstr>PowerPoint Presentation</vt:lpstr>
      <vt:lpstr>Remove Background</vt:lpstr>
      <vt:lpstr>Remove Background</vt:lpstr>
      <vt:lpstr>Resolve the PSF</vt:lpstr>
      <vt:lpstr>Resolve the PSF</vt:lpstr>
      <vt:lpstr>Resolve the PSF</vt:lpstr>
      <vt:lpstr>SIE (Position Constraint)</vt:lpstr>
      <vt:lpstr>SIE (Position + Flux Constraint)</vt:lpstr>
      <vt:lpstr>POW (Position Constraint)</vt:lpstr>
      <vt:lpstr>POW (Position + Flux Constraint)</vt:lpstr>
      <vt:lpstr>NFW (Position Constraint)</vt:lpstr>
      <vt:lpstr>NFW (Position + Flux Constraint)</vt:lpstr>
      <vt:lpstr>Cored SIE (Position Constraint)</vt:lpstr>
      <vt:lpstr>Cored SIE (Position + Flux Constraint)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Presentation</dc:title>
  <dc:creator>Rommulus Lewis</dc:creator>
  <cp:lastModifiedBy>Rommulus Lewis</cp:lastModifiedBy>
  <cp:revision>7</cp:revision>
  <dcterms:created xsi:type="dcterms:W3CDTF">2024-10-22T14:25:56Z</dcterms:created>
  <dcterms:modified xsi:type="dcterms:W3CDTF">2024-10-23T03:58:42Z</dcterms:modified>
</cp:coreProperties>
</file>