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>
      <p:cViewPr>
        <p:scale>
          <a:sx n="88" d="100"/>
          <a:sy n="88" d="100"/>
        </p:scale>
        <p:origin x="148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925B-2923-3A4C-BE8E-AC7F33CF0FC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6F2C-2149-3F4B-92AF-CE4971D6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2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B4F2-C9CF-8645-973A-949704D80A8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FA58-DDC4-F241-80F7-4269E507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45737-99AE-BED0-9B21-E37180FB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0"/>
            <a:ext cx="508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on And Stars · Free Stock Photo">
            <a:extLst>
              <a:ext uri="{FF2B5EF4-FFF2-40B4-BE49-F238E27FC236}">
                <a16:creationId xmlns:a16="http://schemas.microsoft.com/office/drawing/2014/main" id="{E3C2A5C5-727A-4EE7-D2AE-416FC187C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7398" y="-1175657"/>
            <a:ext cx="14086795" cy="803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FFC48-DE2F-BE28-79D7-B8FA75626FC4}"/>
              </a:ext>
            </a:extLst>
          </p:cNvPr>
          <p:cNvSpPr txBox="1"/>
          <p:nvPr/>
        </p:nvSpPr>
        <p:spPr>
          <a:xfrm>
            <a:off x="1" y="22286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Gravitational Lens Modelling of an </a:t>
            </a:r>
            <a:r>
              <a:rPr lang="en-US" sz="3600" b="1" dirty="0" err="1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IllustrisTNG</a:t>
            </a:r>
            <a:r>
              <a:rPr lang="en-US" sz="3600" b="1" dirty="0">
                <a:solidFill>
                  <a:schemeClr val="accent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 Mock Multiply Lensed Supernova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92E72-A16D-3EEB-15E4-9E517207EB2A}"/>
              </a:ext>
            </a:extLst>
          </p:cNvPr>
          <p:cNvSpPr txBox="1"/>
          <p:nvPr/>
        </p:nvSpPr>
        <p:spPr>
          <a:xfrm>
            <a:off x="-1" y="356605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Rommulus Francis Lewis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0BA95-46FE-BCB9-D96C-1A3CA1528073}"/>
              </a:ext>
            </a:extLst>
          </p:cNvPr>
          <p:cNvSpPr txBox="1"/>
          <p:nvPr/>
        </p:nvSpPr>
        <p:spPr>
          <a:xfrm>
            <a:off x="696685" y="4427826"/>
            <a:ext cx="1079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Final Year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C0291-CC95-78C9-A5EE-12F6788899FD}"/>
              </a:ext>
            </a:extLst>
          </p:cNvPr>
          <p:cNvSpPr txBox="1"/>
          <p:nvPr/>
        </p:nvSpPr>
        <p:spPr>
          <a:xfrm>
            <a:off x="696685" y="4827936"/>
            <a:ext cx="1079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Supervisor: Prof Jeremy Lim</a:t>
            </a:r>
          </a:p>
        </p:txBody>
      </p:sp>
    </p:spTree>
    <p:extLst>
      <p:ext uri="{BB962C8B-B14F-4D97-AF65-F5344CB8AC3E}">
        <p14:creationId xmlns:p14="http://schemas.microsoft.com/office/powerpoint/2010/main" val="36301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21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Rommulus Lewis</dc:creator>
  <cp:lastModifiedBy>Rommulus Lewis</cp:lastModifiedBy>
  <cp:revision>2</cp:revision>
  <dcterms:created xsi:type="dcterms:W3CDTF">2025-04-16T14:49:05Z</dcterms:created>
  <dcterms:modified xsi:type="dcterms:W3CDTF">2025-04-16T15:23:38Z</dcterms:modified>
</cp:coreProperties>
</file>