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EEA7-82D4-93A5-6E33-77AF7DE48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FB28E-520E-6B0C-DFA3-9FDCE2E65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B8F62-02BE-6A03-EA0D-51A02759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484E-9390-4CE3-AACE-F53543E308D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8A0F-A424-4714-AB5C-C991E73A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8510-0D8A-9F66-42DE-CC0824A1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E7C5-A6F2-45AC-B094-5CCA0F883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87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E097-BA1C-8053-C6A3-C2280FC9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50E0E-974C-40D6-9D02-69A414966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32E9F-9B0A-EFFC-8E5B-43F3D38F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484E-9390-4CE3-AACE-F53543E308D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D896-87F1-3CC8-5B2E-9C2BF223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0D78F-5DC1-F020-126B-C185C1C0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E7C5-A6F2-45AC-B094-5CCA0F883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0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4F631-772C-F647-F4FE-8CA9E47AD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56F49-9EF2-C6DE-1ABC-23C039FA0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E8DF-4071-F949-BF0F-6C4B341E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484E-9390-4CE3-AACE-F53543E308D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F426-DC74-961C-62DB-AD8A5E7C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54400-5CDB-FB3E-9C50-87DA903B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E7C5-A6F2-45AC-B094-5CCA0F883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34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5B7B-D46B-09FE-B760-27F4F386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FEEDE-4954-479C-BCBF-B61909B76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0883A-AF6D-9A3B-595A-2AE26CBF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484E-9390-4CE3-AACE-F53543E308D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C34F8-DE47-A692-442E-E4926D69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9B8B-AC48-79CA-28E9-7C414F97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E7C5-A6F2-45AC-B094-5CCA0F883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18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B095-B9FF-9BD7-DDFF-4E0B6ED5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2E646-C935-AE93-CA35-E3D5E5E98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49AE-F9BC-0362-DEDE-F52B22C6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484E-9390-4CE3-AACE-F53543E308D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70F56-1F67-7559-DF45-D83CF891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C4813-B5A8-8489-D57D-0EAB4EF1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E7C5-A6F2-45AC-B094-5CCA0F883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43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EDF-E9A5-7278-0EAE-7A4C1CF4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8B93-3C48-4D9A-CB7A-3A28166A0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5E8F9-2855-FCC4-850F-F6899FF10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4AEE8-E475-19A6-F9E1-98B74319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484E-9390-4CE3-AACE-F53543E308D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7366B-3BA8-0136-FA97-5DEC1E2C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23ECD-CC8E-E8DA-3AD4-741B9222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E7C5-A6F2-45AC-B094-5CCA0F883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09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BAA7-A7C5-F0FA-BCB2-0EF71533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1B4F0-A8C2-41AC-1D21-C6A2FFC7D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6182-E1F2-5CA1-5FAA-75A783254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40441-FB7E-5BDE-1827-F25218CD7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8CD87-53B2-EBBF-D8E0-1D4E368A6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166B2-FF18-8569-4062-03287CFB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484E-9390-4CE3-AACE-F53543E308D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8E843-C5A8-F454-83E8-77F192CE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B3D0A-7621-D664-E1C8-D88507EB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E7C5-A6F2-45AC-B094-5CCA0F883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3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5FE-8998-C80D-D70C-D793D2FD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E8F75-2F66-C890-82FB-7986E07C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484E-9390-4CE3-AACE-F53543E308D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73994-86E8-707A-28FA-D7017098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B19BC-A0F3-D39C-151E-F5485EEB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E7C5-A6F2-45AC-B094-5CCA0F883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93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67F0B-7630-3478-02A2-B53D7638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484E-9390-4CE3-AACE-F53543E308D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5C760-F0BD-63CB-3220-1165BF0B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9E4C8-9013-F51A-1723-244CD92A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E7C5-A6F2-45AC-B094-5CCA0F883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24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CF54-EA17-B338-C2F9-45CEEA93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3433-C0BD-6171-1B46-07D4EECBB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8F49C-57BD-643D-6D3A-72D96AB2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E5A95-1F90-F881-5A56-6F864E63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484E-9390-4CE3-AACE-F53543E308D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1D1DE-B050-6810-60EF-1AA11A61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3D209-784F-CDF4-5265-59D21134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E7C5-A6F2-45AC-B094-5CCA0F883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05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B00B-B0D7-DB3B-2E4D-55C95DF6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259D3-3E68-E073-0322-33902C08F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6F92D-E0C2-9114-5808-19E63C836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03C21-58D2-7239-A29B-E0C49C8A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484E-9390-4CE3-AACE-F53543E308D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4790A-B19F-8E4E-86BB-71ECEE5E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6187D-3CA8-8E41-1DE0-841D33B0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E7C5-A6F2-45AC-B094-5CCA0F883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2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FE19B-453E-273E-C386-2DF92136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7CCEA-B3A6-59F7-63D2-1CDD7E539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8E39-DB3F-5882-5C30-B5718A6C1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2484E-9390-4CE3-AACE-F53543E308D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5F232-1462-8A5A-14AC-8603063A4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EBFDC-1150-7963-012C-046C9B33C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8E7C5-A6F2-45AC-B094-5CCA0F883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26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C9AB-CECB-2EE7-EAF4-1626282C9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82E27-8F59-62CE-DEB1-910A1F017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19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AD11-9ED3-5F8F-7B88-4F193D27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967CF-EB9E-8360-C275-9C2ECB6CF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994" y="2432210"/>
            <a:ext cx="8588484" cy="6096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F407DE-8C2D-A963-83C2-BCBEBED9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55" y="3387110"/>
            <a:ext cx="8535140" cy="792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29D5B-599F-5FB1-5556-84076F977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069" y="4482419"/>
            <a:ext cx="7232007" cy="266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B80A54-2793-0BC0-0448-6D0678706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476" y="5106394"/>
            <a:ext cx="8337002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4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BCAB-071A-5140-25F5-4B690BAB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2B2032-EEFD-F50E-8233-2EEFD9AC9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8045"/>
            <a:ext cx="7727350" cy="10440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3C378C-BEED-7564-1644-B5D456B65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290" y="3449432"/>
            <a:ext cx="3985605" cy="2552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855C6-5E39-4A5B-8086-143CE18F6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002" y="3610115"/>
            <a:ext cx="3299746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9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77F4-8D3B-D72A-7FB7-EB01234D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AB131-DF07-F7FD-B96B-DE5D9073B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278" y="2194820"/>
            <a:ext cx="8161727" cy="8458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F5ABA1-BD49-EED3-FC99-CF598586F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89" y="3544845"/>
            <a:ext cx="7392041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8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2B6C-3E28-308F-88D9-C8ADDE53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369481-E0BD-EFD8-7219-607C898A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358" y="3249619"/>
            <a:ext cx="6965284" cy="255292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5331D-E7F2-2FDD-BD3F-7CD8CA9BA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44" y="1929148"/>
            <a:ext cx="8276037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6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76C2-0EC3-BCAB-2C9B-CB369BE7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3E2D3-6867-3168-CA49-065EE64BC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2294D-BC52-68BC-6B14-195C2BD69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27" y="1558128"/>
            <a:ext cx="9053345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2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664B-4E94-B434-F26D-B3D6F894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19A4-C599-9C44-9BBC-A61D3FD0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45FA9-8567-A545-2C29-A0E51F3A9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86" y="1276163"/>
            <a:ext cx="8862828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9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E402-FC8B-E42E-9EA4-5F7B88DC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33E1-6F66-804D-359A-538C49079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1BBF6-8085-2AAC-624D-014DEE6A1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051" y="1329508"/>
            <a:ext cx="8961897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7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28C1-9114-A6E1-3B18-5DA416AD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17E7-4546-72A2-05B2-F813E127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17F24-B2D5-9A65-5128-1731B2B73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120" y="1249491"/>
            <a:ext cx="8763759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3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sujata kulkarni</dc:creator>
  <cp:lastModifiedBy>sujata kulkarni</cp:lastModifiedBy>
  <cp:revision>2</cp:revision>
  <dcterms:created xsi:type="dcterms:W3CDTF">2024-01-23T12:04:19Z</dcterms:created>
  <dcterms:modified xsi:type="dcterms:W3CDTF">2024-01-23T12:15:25Z</dcterms:modified>
</cp:coreProperties>
</file>