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Mrs. </a:t>
            </a:r>
            <a:r>
              <a:rPr spc="-5" dirty="0"/>
              <a:t>Sunita </a:t>
            </a:r>
            <a:r>
              <a:rPr dirty="0"/>
              <a:t>M </a:t>
            </a:r>
            <a:r>
              <a:rPr spc="-5" dirty="0"/>
              <a:t>Dol, CSE</a:t>
            </a:r>
            <a:r>
              <a:rPr spc="-70" dirty="0"/>
              <a:t> </a:t>
            </a:r>
            <a:r>
              <a:rPr dirty="0"/>
              <a:t>Dept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Mrs. </a:t>
            </a:r>
            <a:r>
              <a:rPr spc="-5" dirty="0"/>
              <a:t>Sunita </a:t>
            </a:r>
            <a:r>
              <a:rPr dirty="0"/>
              <a:t>M </a:t>
            </a:r>
            <a:r>
              <a:rPr spc="-5" dirty="0"/>
              <a:t>Dol, CSE</a:t>
            </a:r>
            <a:r>
              <a:rPr spc="-70" dirty="0"/>
              <a:t> </a:t>
            </a:r>
            <a:r>
              <a:rPr dirty="0"/>
              <a:t>Dept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Mrs. </a:t>
            </a:r>
            <a:r>
              <a:rPr spc="-5" dirty="0"/>
              <a:t>Sunita </a:t>
            </a:r>
            <a:r>
              <a:rPr dirty="0"/>
              <a:t>M </a:t>
            </a:r>
            <a:r>
              <a:rPr spc="-5" dirty="0"/>
              <a:t>Dol, CSE</a:t>
            </a:r>
            <a:r>
              <a:rPr spc="-70" dirty="0"/>
              <a:t> </a:t>
            </a:r>
            <a:r>
              <a:rPr dirty="0"/>
              <a:t>Dept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Mrs. </a:t>
            </a:r>
            <a:r>
              <a:rPr spc="-5" dirty="0"/>
              <a:t>Sunita </a:t>
            </a:r>
            <a:r>
              <a:rPr dirty="0"/>
              <a:t>M </a:t>
            </a:r>
            <a:r>
              <a:rPr spc="-5" dirty="0"/>
              <a:t>Dol, CSE</a:t>
            </a:r>
            <a:r>
              <a:rPr spc="-70" dirty="0"/>
              <a:t> </a:t>
            </a:r>
            <a:r>
              <a:rPr dirty="0"/>
              <a:t>Dept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6250" y="762"/>
            <a:ext cx="501650" cy="428625"/>
          </a:xfrm>
          <a:custGeom>
            <a:avLst/>
            <a:gdLst/>
            <a:ahLst/>
            <a:cxnLst/>
            <a:rect l="l" t="t" r="r" b="b"/>
            <a:pathLst>
              <a:path w="501650" h="428625">
                <a:moveTo>
                  <a:pt x="501396" y="0"/>
                </a:moveTo>
                <a:lnTo>
                  <a:pt x="0" y="0"/>
                </a:lnTo>
                <a:lnTo>
                  <a:pt x="0" y="342646"/>
                </a:lnTo>
                <a:lnTo>
                  <a:pt x="250698" y="428244"/>
                </a:lnTo>
                <a:lnTo>
                  <a:pt x="501396" y="342646"/>
                </a:lnTo>
                <a:lnTo>
                  <a:pt x="501396" y="0"/>
                </a:lnTo>
                <a:close/>
              </a:path>
            </a:pathLst>
          </a:custGeom>
          <a:solidFill>
            <a:srgbClr val="938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86250" y="762"/>
            <a:ext cx="501650" cy="428625"/>
          </a:xfrm>
          <a:custGeom>
            <a:avLst/>
            <a:gdLst/>
            <a:ahLst/>
            <a:cxnLst/>
            <a:rect l="l" t="t" r="r" b="b"/>
            <a:pathLst>
              <a:path w="501650" h="428625">
                <a:moveTo>
                  <a:pt x="0" y="0"/>
                </a:moveTo>
                <a:lnTo>
                  <a:pt x="501396" y="0"/>
                </a:lnTo>
                <a:lnTo>
                  <a:pt x="501396" y="342646"/>
                </a:lnTo>
                <a:lnTo>
                  <a:pt x="250698" y="428244"/>
                </a:lnTo>
                <a:lnTo>
                  <a:pt x="0" y="34264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Mrs. </a:t>
            </a:r>
            <a:r>
              <a:rPr spc="-5" dirty="0"/>
              <a:t>Sunita </a:t>
            </a:r>
            <a:r>
              <a:rPr dirty="0"/>
              <a:t>M </a:t>
            </a:r>
            <a:r>
              <a:rPr spc="-5" dirty="0"/>
              <a:t>Dol, CSE</a:t>
            </a:r>
            <a:r>
              <a:rPr spc="-70" dirty="0"/>
              <a:t> </a:t>
            </a:r>
            <a:r>
              <a:rPr dirty="0"/>
              <a:t>Dept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2348" y="211912"/>
            <a:ext cx="7635240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0763" y="1867177"/>
            <a:ext cx="5775325" cy="4577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Mrs. </a:t>
            </a:r>
            <a:r>
              <a:rPr spc="-5" dirty="0"/>
              <a:t>Sunita </a:t>
            </a:r>
            <a:r>
              <a:rPr dirty="0"/>
              <a:t>M </a:t>
            </a:r>
            <a:r>
              <a:rPr spc="-5" dirty="0"/>
              <a:t>Dol, CSE</a:t>
            </a:r>
            <a:r>
              <a:rPr spc="-70" dirty="0"/>
              <a:t> </a:t>
            </a:r>
            <a:r>
              <a:rPr dirty="0"/>
              <a:t>Dept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680"/>
            <a:ext cx="61023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.png"/><Relationship Id="rId18" Type="http://schemas.openxmlformats.org/officeDocument/2006/relationships/image" Target="../media/image184.png"/><Relationship Id="rId26" Type="http://schemas.openxmlformats.org/officeDocument/2006/relationships/image" Target="../media/image189.png"/><Relationship Id="rId39" Type="http://schemas.openxmlformats.org/officeDocument/2006/relationships/image" Target="../media/image199.png"/><Relationship Id="rId21" Type="http://schemas.openxmlformats.org/officeDocument/2006/relationships/image" Target="../media/image27.png"/><Relationship Id="rId34" Type="http://schemas.openxmlformats.org/officeDocument/2006/relationships/image" Target="../media/image195.png"/><Relationship Id="rId42" Type="http://schemas.openxmlformats.org/officeDocument/2006/relationships/image" Target="../media/image202.png"/><Relationship Id="rId47" Type="http://schemas.openxmlformats.org/officeDocument/2006/relationships/image" Target="../media/image206.png"/><Relationship Id="rId50" Type="http://schemas.openxmlformats.org/officeDocument/2006/relationships/image" Target="../media/image209.png"/><Relationship Id="rId55" Type="http://schemas.openxmlformats.org/officeDocument/2006/relationships/image" Target="../media/image213.png"/><Relationship Id="rId7" Type="http://schemas.openxmlformats.org/officeDocument/2006/relationships/image" Target="../media/image177.png"/><Relationship Id="rId2" Type="http://schemas.openxmlformats.org/officeDocument/2006/relationships/image" Target="../media/image9.png"/><Relationship Id="rId16" Type="http://schemas.openxmlformats.org/officeDocument/2006/relationships/image" Target="../media/image79.png"/><Relationship Id="rId29" Type="http://schemas.openxmlformats.org/officeDocument/2006/relationships/image" Target="../media/image192.png"/><Relationship Id="rId11" Type="http://schemas.openxmlformats.org/officeDocument/2006/relationships/image" Target="../media/image25.png"/><Relationship Id="rId24" Type="http://schemas.openxmlformats.org/officeDocument/2006/relationships/image" Target="../media/image33.png"/><Relationship Id="rId32" Type="http://schemas.openxmlformats.org/officeDocument/2006/relationships/image" Target="../media/image194.png"/><Relationship Id="rId37" Type="http://schemas.openxmlformats.org/officeDocument/2006/relationships/image" Target="../media/image197.png"/><Relationship Id="rId40" Type="http://schemas.openxmlformats.org/officeDocument/2006/relationships/image" Target="../media/image200.png"/><Relationship Id="rId45" Type="http://schemas.openxmlformats.org/officeDocument/2006/relationships/image" Target="../media/image204.png"/><Relationship Id="rId53" Type="http://schemas.openxmlformats.org/officeDocument/2006/relationships/image" Target="../media/image211.png"/><Relationship Id="rId58" Type="http://schemas.openxmlformats.org/officeDocument/2006/relationships/image" Target="../media/image216.png"/><Relationship Id="rId5" Type="http://schemas.openxmlformats.org/officeDocument/2006/relationships/image" Target="../media/image23.png"/><Relationship Id="rId19" Type="http://schemas.openxmlformats.org/officeDocument/2006/relationships/image" Target="../media/image44.png"/><Relationship Id="rId4" Type="http://schemas.openxmlformats.org/officeDocument/2006/relationships/image" Target="../media/image124.png"/><Relationship Id="rId9" Type="http://schemas.openxmlformats.org/officeDocument/2006/relationships/image" Target="../media/image26.png"/><Relationship Id="rId14" Type="http://schemas.openxmlformats.org/officeDocument/2006/relationships/image" Target="../media/image135.png"/><Relationship Id="rId22" Type="http://schemas.openxmlformats.org/officeDocument/2006/relationships/image" Target="../media/image186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Relationship Id="rId35" Type="http://schemas.openxmlformats.org/officeDocument/2006/relationships/image" Target="../media/image196.png"/><Relationship Id="rId43" Type="http://schemas.openxmlformats.org/officeDocument/2006/relationships/image" Target="../media/image203.png"/><Relationship Id="rId48" Type="http://schemas.openxmlformats.org/officeDocument/2006/relationships/image" Target="../media/image207.png"/><Relationship Id="rId56" Type="http://schemas.openxmlformats.org/officeDocument/2006/relationships/image" Target="../media/image214.png"/><Relationship Id="rId8" Type="http://schemas.openxmlformats.org/officeDocument/2006/relationships/image" Target="../media/image178.png"/><Relationship Id="rId51" Type="http://schemas.openxmlformats.org/officeDocument/2006/relationships/image" Target="../media/image210.png"/><Relationship Id="rId3" Type="http://schemas.openxmlformats.org/officeDocument/2006/relationships/image" Target="../media/image123.png"/><Relationship Id="rId12" Type="http://schemas.openxmlformats.org/officeDocument/2006/relationships/image" Target="../media/image180.png"/><Relationship Id="rId17" Type="http://schemas.openxmlformats.org/officeDocument/2006/relationships/image" Target="../media/image183.png"/><Relationship Id="rId25" Type="http://schemas.openxmlformats.org/officeDocument/2006/relationships/image" Target="../media/image188.png"/><Relationship Id="rId33" Type="http://schemas.openxmlformats.org/officeDocument/2006/relationships/image" Target="../media/image88.png"/><Relationship Id="rId38" Type="http://schemas.openxmlformats.org/officeDocument/2006/relationships/image" Target="../media/image198.png"/><Relationship Id="rId46" Type="http://schemas.openxmlformats.org/officeDocument/2006/relationships/image" Target="../media/image205.png"/><Relationship Id="rId59" Type="http://schemas.openxmlformats.org/officeDocument/2006/relationships/image" Target="../media/image217.png"/><Relationship Id="rId20" Type="http://schemas.openxmlformats.org/officeDocument/2006/relationships/image" Target="../media/image185.png"/><Relationship Id="rId41" Type="http://schemas.openxmlformats.org/officeDocument/2006/relationships/image" Target="../media/image201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5" Type="http://schemas.openxmlformats.org/officeDocument/2006/relationships/image" Target="../media/image182.png"/><Relationship Id="rId23" Type="http://schemas.openxmlformats.org/officeDocument/2006/relationships/image" Target="../media/image187.png"/><Relationship Id="rId28" Type="http://schemas.openxmlformats.org/officeDocument/2006/relationships/image" Target="../media/image191.png"/><Relationship Id="rId36" Type="http://schemas.openxmlformats.org/officeDocument/2006/relationships/image" Target="../media/image92.png"/><Relationship Id="rId49" Type="http://schemas.openxmlformats.org/officeDocument/2006/relationships/image" Target="../media/image208.png"/><Relationship Id="rId57" Type="http://schemas.openxmlformats.org/officeDocument/2006/relationships/image" Target="../media/image215.png"/><Relationship Id="rId10" Type="http://schemas.openxmlformats.org/officeDocument/2006/relationships/image" Target="../media/image179.png"/><Relationship Id="rId31" Type="http://schemas.openxmlformats.org/officeDocument/2006/relationships/image" Target="../media/image50.png"/><Relationship Id="rId44" Type="http://schemas.openxmlformats.org/officeDocument/2006/relationships/image" Target="../media/image28.png"/><Relationship Id="rId52" Type="http://schemas.openxmlformats.org/officeDocument/2006/relationships/image" Target="../media/image87.png"/><Relationship Id="rId60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2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3" Type="http://schemas.openxmlformats.org/officeDocument/2006/relationships/image" Target="../media/image220.png"/><Relationship Id="rId21" Type="http://schemas.openxmlformats.org/officeDocument/2006/relationships/image" Target="../media/image232.png"/><Relationship Id="rId7" Type="http://schemas.openxmlformats.org/officeDocument/2006/relationships/image" Target="../media/image222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5" Type="http://schemas.openxmlformats.org/officeDocument/2006/relationships/image" Target="../media/image60.png"/><Relationship Id="rId2" Type="http://schemas.openxmlformats.org/officeDocument/2006/relationships/image" Target="../media/image9.png"/><Relationship Id="rId16" Type="http://schemas.openxmlformats.org/officeDocument/2006/relationships/image" Target="../media/image228.png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27.png"/><Relationship Id="rId24" Type="http://schemas.openxmlformats.org/officeDocument/2006/relationships/image" Target="../media/image235.png"/><Relationship Id="rId5" Type="http://schemas.openxmlformats.org/officeDocument/2006/relationships/image" Target="../media/image23.png"/><Relationship Id="rId15" Type="http://schemas.openxmlformats.org/officeDocument/2006/relationships/image" Target="../media/image227.png"/><Relationship Id="rId23" Type="http://schemas.openxmlformats.org/officeDocument/2006/relationships/image" Target="../media/image234.png"/><Relationship Id="rId10" Type="http://schemas.openxmlformats.org/officeDocument/2006/relationships/image" Target="../media/image25.png"/><Relationship Id="rId19" Type="http://schemas.openxmlformats.org/officeDocument/2006/relationships/image" Target="../media/image79.png"/><Relationship Id="rId4" Type="http://schemas.openxmlformats.org/officeDocument/2006/relationships/image" Target="../media/image124.png"/><Relationship Id="rId9" Type="http://schemas.openxmlformats.org/officeDocument/2006/relationships/image" Target="../media/image223.png"/><Relationship Id="rId14" Type="http://schemas.openxmlformats.org/officeDocument/2006/relationships/image" Target="../media/image226.png"/><Relationship Id="rId22" Type="http://schemas.openxmlformats.org/officeDocument/2006/relationships/image" Target="../media/image2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27.png"/><Relationship Id="rId18" Type="http://schemas.openxmlformats.org/officeDocument/2006/relationships/image" Target="../media/image240.png"/><Relationship Id="rId3" Type="http://schemas.openxmlformats.org/officeDocument/2006/relationships/image" Target="../media/image220.png"/><Relationship Id="rId21" Type="http://schemas.openxmlformats.org/officeDocument/2006/relationships/image" Target="../media/image60.png"/><Relationship Id="rId7" Type="http://schemas.openxmlformats.org/officeDocument/2006/relationships/image" Target="../media/image212.png"/><Relationship Id="rId12" Type="http://schemas.openxmlformats.org/officeDocument/2006/relationships/image" Target="../media/image238.png"/><Relationship Id="rId17" Type="http://schemas.openxmlformats.org/officeDocument/2006/relationships/image" Target="../media/image231.png"/><Relationship Id="rId2" Type="http://schemas.openxmlformats.org/officeDocument/2006/relationships/image" Target="../media/image9.png"/><Relationship Id="rId16" Type="http://schemas.openxmlformats.org/officeDocument/2006/relationships/image" Target="../media/image233.png"/><Relationship Id="rId20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37.png"/><Relationship Id="rId5" Type="http://schemas.openxmlformats.org/officeDocument/2006/relationships/image" Target="../media/image236.png"/><Relationship Id="rId15" Type="http://schemas.openxmlformats.org/officeDocument/2006/relationships/image" Target="../media/image239.png"/><Relationship Id="rId10" Type="http://schemas.openxmlformats.org/officeDocument/2006/relationships/image" Target="../media/image221.png"/><Relationship Id="rId19" Type="http://schemas.openxmlformats.org/officeDocument/2006/relationships/image" Target="../media/image241.png"/><Relationship Id="rId4" Type="http://schemas.openxmlformats.org/officeDocument/2006/relationships/image" Target="../media/image124.png"/><Relationship Id="rId9" Type="http://schemas.openxmlformats.org/officeDocument/2006/relationships/image" Target="../media/image131.png"/><Relationship Id="rId14" Type="http://schemas.openxmlformats.org/officeDocument/2006/relationships/image" Target="../media/image2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219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1.png"/><Relationship Id="rId21" Type="http://schemas.openxmlformats.org/officeDocument/2006/relationships/image" Target="../media/image176.png"/><Relationship Id="rId42" Type="http://schemas.openxmlformats.org/officeDocument/2006/relationships/image" Target="../media/image267.png"/><Relationship Id="rId47" Type="http://schemas.openxmlformats.org/officeDocument/2006/relationships/image" Target="../media/image272.png"/><Relationship Id="rId63" Type="http://schemas.openxmlformats.org/officeDocument/2006/relationships/image" Target="../media/image286.png"/><Relationship Id="rId68" Type="http://schemas.openxmlformats.org/officeDocument/2006/relationships/image" Target="../media/image291.png"/><Relationship Id="rId2" Type="http://schemas.openxmlformats.org/officeDocument/2006/relationships/image" Target="../media/image9.png"/><Relationship Id="rId16" Type="http://schemas.openxmlformats.org/officeDocument/2006/relationships/image" Target="../media/image248.png"/><Relationship Id="rId29" Type="http://schemas.openxmlformats.org/officeDocument/2006/relationships/image" Target="../media/image254.png"/><Relationship Id="rId11" Type="http://schemas.openxmlformats.org/officeDocument/2006/relationships/image" Target="../media/image98.png"/><Relationship Id="rId24" Type="http://schemas.openxmlformats.org/officeDocument/2006/relationships/image" Target="../media/image154.png"/><Relationship Id="rId32" Type="http://schemas.openxmlformats.org/officeDocument/2006/relationships/image" Target="../media/image257.png"/><Relationship Id="rId37" Type="http://schemas.openxmlformats.org/officeDocument/2006/relationships/image" Target="../media/image262.png"/><Relationship Id="rId40" Type="http://schemas.openxmlformats.org/officeDocument/2006/relationships/image" Target="../media/image265.png"/><Relationship Id="rId45" Type="http://schemas.openxmlformats.org/officeDocument/2006/relationships/image" Target="../media/image270.png"/><Relationship Id="rId53" Type="http://schemas.openxmlformats.org/officeDocument/2006/relationships/image" Target="../media/image276.png"/><Relationship Id="rId58" Type="http://schemas.openxmlformats.org/officeDocument/2006/relationships/image" Target="../media/image281.png"/><Relationship Id="rId66" Type="http://schemas.openxmlformats.org/officeDocument/2006/relationships/image" Target="../media/image289.png"/><Relationship Id="rId74" Type="http://schemas.openxmlformats.org/officeDocument/2006/relationships/image" Target="../media/image60.png"/><Relationship Id="rId5" Type="http://schemas.openxmlformats.org/officeDocument/2006/relationships/image" Target="../media/image32.png"/><Relationship Id="rId61" Type="http://schemas.openxmlformats.org/officeDocument/2006/relationships/image" Target="../media/image284.png"/><Relationship Id="rId19" Type="http://schemas.openxmlformats.org/officeDocument/2006/relationships/image" Target="../media/image79.png"/><Relationship Id="rId14" Type="http://schemas.openxmlformats.org/officeDocument/2006/relationships/image" Target="../media/image52.png"/><Relationship Id="rId22" Type="http://schemas.openxmlformats.org/officeDocument/2006/relationships/image" Target="../media/image249.png"/><Relationship Id="rId27" Type="http://schemas.openxmlformats.org/officeDocument/2006/relationships/image" Target="../media/image252.png"/><Relationship Id="rId30" Type="http://schemas.openxmlformats.org/officeDocument/2006/relationships/image" Target="../media/image255.png"/><Relationship Id="rId35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image" Target="../media/image273.png"/><Relationship Id="rId56" Type="http://schemas.openxmlformats.org/officeDocument/2006/relationships/image" Target="../media/image279.png"/><Relationship Id="rId64" Type="http://schemas.openxmlformats.org/officeDocument/2006/relationships/image" Target="../media/image287.png"/><Relationship Id="rId69" Type="http://schemas.openxmlformats.org/officeDocument/2006/relationships/image" Target="../media/image292.png"/><Relationship Id="rId8" Type="http://schemas.openxmlformats.org/officeDocument/2006/relationships/image" Target="../media/image244.png"/><Relationship Id="rId51" Type="http://schemas.openxmlformats.org/officeDocument/2006/relationships/image" Target="../media/image275.png"/><Relationship Id="rId72" Type="http://schemas.openxmlformats.org/officeDocument/2006/relationships/image" Target="../media/image295.png"/><Relationship Id="rId3" Type="http://schemas.openxmlformats.org/officeDocument/2006/relationships/image" Target="../media/image243.png"/><Relationship Id="rId12" Type="http://schemas.openxmlformats.org/officeDocument/2006/relationships/image" Target="../media/image246.png"/><Relationship Id="rId17" Type="http://schemas.openxmlformats.org/officeDocument/2006/relationships/image" Target="../media/image232.png"/><Relationship Id="rId25" Type="http://schemas.openxmlformats.org/officeDocument/2006/relationships/image" Target="../media/image250.png"/><Relationship Id="rId33" Type="http://schemas.openxmlformats.org/officeDocument/2006/relationships/image" Target="../media/image258.png"/><Relationship Id="rId38" Type="http://schemas.openxmlformats.org/officeDocument/2006/relationships/image" Target="../media/image263.png"/><Relationship Id="rId46" Type="http://schemas.openxmlformats.org/officeDocument/2006/relationships/image" Target="../media/image271.png"/><Relationship Id="rId59" Type="http://schemas.openxmlformats.org/officeDocument/2006/relationships/image" Target="../media/image282.png"/><Relationship Id="rId67" Type="http://schemas.openxmlformats.org/officeDocument/2006/relationships/image" Target="../media/image290.png"/><Relationship Id="rId20" Type="http://schemas.openxmlformats.org/officeDocument/2006/relationships/image" Target="../media/image88.png"/><Relationship Id="rId41" Type="http://schemas.openxmlformats.org/officeDocument/2006/relationships/image" Target="../media/image266.png"/><Relationship Id="rId54" Type="http://schemas.openxmlformats.org/officeDocument/2006/relationships/image" Target="../media/image277.png"/><Relationship Id="rId62" Type="http://schemas.openxmlformats.org/officeDocument/2006/relationships/image" Target="../media/image285.png"/><Relationship Id="rId70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5" Type="http://schemas.openxmlformats.org/officeDocument/2006/relationships/image" Target="../media/image26.png"/><Relationship Id="rId23" Type="http://schemas.openxmlformats.org/officeDocument/2006/relationships/image" Target="../media/image25.png"/><Relationship Id="rId28" Type="http://schemas.openxmlformats.org/officeDocument/2006/relationships/image" Target="../media/image253.png"/><Relationship Id="rId36" Type="http://schemas.openxmlformats.org/officeDocument/2006/relationships/image" Target="../media/image261.png"/><Relationship Id="rId49" Type="http://schemas.openxmlformats.org/officeDocument/2006/relationships/image" Target="../media/image169.png"/><Relationship Id="rId57" Type="http://schemas.openxmlformats.org/officeDocument/2006/relationships/image" Target="../media/image280.png"/><Relationship Id="rId10" Type="http://schemas.openxmlformats.org/officeDocument/2006/relationships/image" Target="../media/image245.png"/><Relationship Id="rId31" Type="http://schemas.openxmlformats.org/officeDocument/2006/relationships/image" Target="../media/image256.png"/><Relationship Id="rId44" Type="http://schemas.openxmlformats.org/officeDocument/2006/relationships/image" Target="../media/image269.png"/><Relationship Id="rId52" Type="http://schemas.openxmlformats.org/officeDocument/2006/relationships/image" Target="../media/image166.png"/><Relationship Id="rId60" Type="http://schemas.openxmlformats.org/officeDocument/2006/relationships/image" Target="../media/image283.png"/><Relationship Id="rId65" Type="http://schemas.openxmlformats.org/officeDocument/2006/relationships/image" Target="../media/image288.png"/><Relationship Id="rId73" Type="http://schemas.openxmlformats.org/officeDocument/2006/relationships/image" Target="../media/image296.png"/><Relationship Id="rId4" Type="http://schemas.openxmlformats.org/officeDocument/2006/relationships/image" Target="../media/image23.png"/><Relationship Id="rId9" Type="http://schemas.openxmlformats.org/officeDocument/2006/relationships/image" Target="../media/image58.png"/><Relationship Id="rId13" Type="http://schemas.openxmlformats.org/officeDocument/2006/relationships/image" Target="../media/image247.png"/><Relationship Id="rId18" Type="http://schemas.openxmlformats.org/officeDocument/2006/relationships/image" Target="../media/image230.png"/><Relationship Id="rId39" Type="http://schemas.openxmlformats.org/officeDocument/2006/relationships/image" Target="../media/image264.png"/><Relationship Id="rId34" Type="http://schemas.openxmlformats.org/officeDocument/2006/relationships/image" Target="../media/image259.png"/><Relationship Id="rId50" Type="http://schemas.openxmlformats.org/officeDocument/2006/relationships/image" Target="../media/image274.png"/><Relationship Id="rId55" Type="http://schemas.openxmlformats.org/officeDocument/2006/relationships/image" Target="../media/image278.png"/><Relationship Id="rId7" Type="http://schemas.openxmlformats.org/officeDocument/2006/relationships/image" Target="../media/image33.png"/><Relationship Id="rId71" Type="http://schemas.openxmlformats.org/officeDocument/2006/relationships/image" Target="../media/image29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7.png"/><Relationship Id="rId18" Type="http://schemas.openxmlformats.org/officeDocument/2006/relationships/image" Target="../media/image88.png"/><Relationship Id="rId26" Type="http://schemas.openxmlformats.org/officeDocument/2006/relationships/image" Target="../media/image319.png"/><Relationship Id="rId39" Type="http://schemas.openxmlformats.org/officeDocument/2006/relationships/image" Target="../media/image332.png"/><Relationship Id="rId21" Type="http://schemas.openxmlformats.org/officeDocument/2006/relationships/image" Target="../media/image314.png"/><Relationship Id="rId34" Type="http://schemas.openxmlformats.org/officeDocument/2006/relationships/image" Target="../media/image327.png"/><Relationship Id="rId42" Type="http://schemas.openxmlformats.org/officeDocument/2006/relationships/image" Target="../media/image335.png"/><Relationship Id="rId47" Type="http://schemas.openxmlformats.org/officeDocument/2006/relationships/image" Target="../media/image122.png"/><Relationship Id="rId7" Type="http://schemas.openxmlformats.org/officeDocument/2006/relationships/image" Target="../media/image301.png"/><Relationship Id="rId2" Type="http://schemas.openxmlformats.org/officeDocument/2006/relationships/image" Target="../media/image114.png"/><Relationship Id="rId16" Type="http://schemas.openxmlformats.org/officeDocument/2006/relationships/image" Target="../media/image310.png"/><Relationship Id="rId29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05.png"/><Relationship Id="rId24" Type="http://schemas.openxmlformats.org/officeDocument/2006/relationships/image" Target="../media/image317.png"/><Relationship Id="rId32" Type="http://schemas.openxmlformats.org/officeDocument/2006/relationships/image" Target="../media/image325.png"/><Relationship Id="rId37" Type="http://schemas.openxmlformats.org/officeDocument/2006/relationships/image" Target="../media/image330.png"/><Relationship Id="rId40" Type="http://schemas.openxmlformats.org/officeDocument/2006/relationships/image" Target="../media/image333.png"/><Relationship Id="rId45" Type="http://schemas.openxmlformats.org/officeDocument/2006/relationships/image" Target="../media/image338.png"/><Relationship Id="rId5" Type="http://schemas.openxmlformats.org/officeDocument/2006/relationships/image" Target="../media/image299.png"/><Relationship Id="rId15" Type="http://schemas.openxmlformats.org/officeDocument/2006/relationships/image" Target="../media/image309.png"/><Relationship Id="rId23" Type="http://schemas.openxmlformats.org/officeDocument/2006/relationships/image" Target="../media/image316.png"/><Relationship Id="rId28" Type="http://schemas.openxmlformats.org/officeDocument/2006/relationships/image" Target="../media/image321.png"/><Relationship Id="rId36" Type="http://schemas.openxmlformats.org/officeDocument/2006/relationships/image" Target="../media/image329.png"/><Relationship Id="rId10" Type="http://schemas.openxmlformats.org/officeDocument/2006/relationships/image" Target="../media/image304.png"/><Relationship Id="rId19" Type="http://schemas.openxmlformats.org/officeDocument/2006/relationships/image" Target="../media/image312.png"/><Relationship Id="rId31" Type="http://schemas.openxmlformats.org/officeDocument/2006/relationships/image" Target="../media/image324.png"/><Relationship Id="rId44" Type="http://schemas.openxmlformats.org/officeDocument/2006/relationships/image" Target="../media/image337.png"/><Relationship Id="rId4" Type="http://schemas.openxmlformats.org/officeDocument/2006/relationships/image" Target="../media/image298.png"/><Relationship Id="rId9" Type="http://schemas.openxmlformats.org/officeDocument/2006/relationships/image" Target="../media/image303.png"/><Relationship Id="rId14" Type="http://schemas.openxmlformats.org/officeDocument/2006/relationships/image" Target="../media/image308.png"/><Relationship Id="rId22" Type="http://schemas.openxmlformats.org/officeDocument/2006/relationships/image" Target="../media/image315.png"/><Relationship Id="rId27" Type="http://schemas.openxmlformats.org/officeDocument/2006/relationships/image" Target="../media/image320.png"/><Relationship Id="rId30" Type="http://schemas.openxmlformats.org/officeDocument/2006/relationships/image" Target="../media/image323.png"/><Relationship Id="rId35" Type="http://schemas.openxmlformats.org/officeDocument/2006/relationships/image" Target="../media/image328.png"/><Relationship Id="rId43" Type="http://schemas.openxmlformats.org/officeDocument/2006/relationships/image" Target="../media/image336.png"/><Relationship Id="rId8" Type="http://schemas.openxmlformats.org/officeDocument/2006/relationships/image" Target="../media/image302.png"/><Relationship Id="rId3" Type="http://schemas.openxmlformats.org/officeDocument/2006/relationships/image" Target="../media/image297.png"/><Relationship Id="rId12" Type="http://schemas.openxmlformats.org/officeDocument/2006/relationships/image" Target="../media/image306.png"/><Relationship Id="rId17" Type="http://schemas.openxmlformats.org/officeDocument/2006/relationships/image" Target="../media/image311.png"/><Relationship Id="rId25" Type="http://schemas.openxmlformats.org/officeDocument/2006/relationships/image" Target="../media/image318.png"/><Relationship Id="rId33" Type="http://schemas.openxmlformats.org/officeDocument/2006/relationships/image" Target="../media/image326.png"/><Relationship Id="rId38" Type="http://schemas.openxmlformats.org/officeDocument/2006/relationships/image" Target="../media/image331.png"/><Relationship Id="rId46" Type="http://schemas.openxmlformats.org/officeDocument/2006/relationships/image" Target="../media/image339.png"/><Relationship Id="rId20" Type="http://schemas.openxmlformats.org/officeDocument/2006/relationships/image" Target="../media/image313.png"/><Relationship Id="rId41" Type="http://schemas.openxmlformats.org/officeDocument/2006/relationships/image" Target="../media/image334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4.png"/><Relationship Id="rId21" Type="http://schemas.openxmlformats.org/officeDocument/2006/relationships/image" Target="../media/image353.png"/><Relationship Id="rId42" Type="http://schemas.openxmlformats.org/officeDocument/2006/relationships/image" Target="../media/image369.png"/><Relationship Id="rId47" Type="http://schemas.openxmlformats.org/officeDocument/2006/relationships/image" Target="../media/image374.png"/><Relationship Id="rId63" Type="http://schemas.openxmlformats.org/officeDocument/2006/relationships/image" Target="../media/image26.png"/><Relationship Id="rId68" Type="http://schemas.openxmlformats.org/officeDocument/2006/relationships/image" Target="../media/image385.png"/><Relationship Id="rId16" Type="http://schemas.openxmlformats.org/officeDocument/2006/relationships/image" Target="../media/image348.png"/><Relationship Id="rId11" Type="http://schemas.openxmlformats.org/officeDocument/2006/relationships/image" Target="../media/image343.png"/><Relationship Id="rId24" Type="http://schemas.openxmlformats.org/officeDocument/2006/relationships/image" Target="../media/image355.png"/><Relationship Id="rId32" Type="http://schemas.openxmlformats.org/officeDocument/2006/relationships/image" Target="../media/image291.png"/><Relationship Id="rId37" Type="http://schemas.openxmlformats.org/officeDocument/2006/relationships/image" Target="../media/image364.png"/><Relationship Id="rId40" Type="http://schemas.openxmlformats.org/officeDocument/2006/relationships/image" Target="../media/image367.png"/><Relationship Id="rId45" Type="http://schemas.openxmlformats.org/officeDocument/2006/relationships/image" Target="../media/image372.png"/><Relationship Id="rId53" Type="http://schemas.openxmlformats.org/officeDocument/2006/relationships/image" Target="../media/image185.png"/><Relationship Id="rId58" Type="http://schemas.openxmlformats.org/officeDocument/2006/relationships/image" Target="../media/image379.png"/><Relationship Id="rId66" Type="http://schemas.openxmlformats.org/officeDocument/2006/relationships/image" Target="../media/image384.png"/><Relationship Id="rId74" Type="http://schemas.openxmlformats.org/officeDocument/2006/relationships/image" Target="../media/image391.png"/><Relationship Id="rId79" Type="http://schemas.openxmlformats.org/officeDocument/2006/relationships/image" Target="../media/image60.png"/><Relationship Id="rId5" Type="http://schemas.openxmlformats.org/officeDocument/2006/relationships/image" Target="../media/image23.png"/><Relationship Id="rId61" Type="http://schemas.openxmlformats.org/officeDocument/2006/relationships/image" Target="../media/image97.png"/><Relationship Id="rId19" Type="http://schemas.openxmlformats.org/officeDocument/2006/relationships/image" Target="../media/image351.png"/><Relationship Id="rId14" Type="http://schemas.openxmlformats.org/officeDocument/2006/relationships/image" Target="../media/image346.png"/><Relationship Id="rId22" Type="http://schemas.openxmlformats.org/officeDocument/2006/relationships/image" Target="../media/image354.png"/><Relationship Id="rId27" Type="http://schemas.openxmlformats.org/officeDocument/2006/relationships/image" Target="../media/image357.png"/><Relationship Id="rId30" Type="http://schemas.openxmlformats.org/officeDocument/2006/relationships/image" Target="../media/image359.png"/><Relationship Id="rId35" Type="http://schemas.openxmlformats.org/officeDocument/2006/relationships/image" Target="../media/image362.png"/><Relationship Id="rId43" Type="http://schemas.openxmlformats.org/officeDocument/2006/relationships/image" Target="../media/image370.png"/><Relationship Id="rId48" Type="http://schemas.openxmlformats.org/officeDocument/2006/relationships/image" Target="../media/image375.png"/><Relationship Id="rId56" Type="http://schemas.openxmlformats.org/officeDocument/2006/relationships/image" Target="../media/image128.png"/><Relationship Id="rId64" Type="http://schemas.openxmlformats.org/officeDocument/2006/relationships/image" Target="../media/image42.png"/><Relationship Id="rId69" Type="http://schemas.openxmlformats.org/officeDocument/2006/relationships/image" Target="../media/image386.png"/><Relationship Id="rId77" Type="http://schemas.openxmlformats.org/officeDocument/2006/relationships/image" Target="../media/image394.png"/><Relationship Id="rId8" Type="http://schemas.openxmlformats.org/officeDocument/2006/relationships/image" Target="../media/image27.png"/><Relationship Id="rId51" Type="http://schemas.openxmlformats.org/officeDocument/2006/relationships/image" Target="../media/image376.png"/><Relationship Id="rId72" Type="http://schemas.openxmlformats.org/officeDocument/2006/relationships/image" Target="../media/image389.png"/><Relationship Id="rId3" Type="http://schemas.openxmlformats.org/officeDocument/2006/relationships/image" Target="../media/image340.png"/><Relationship Id="rId12" Type="http://schemas.openxmlformats.org/officeDocument/2006/relationships/image" Target="../media/image344.png"/><Relationship Id="rId17" Type="http://schemas.openxmlformats.org/officeDocument/2006/relationships/image" Target="../media/image349.png"/><Relationship Id="rId25" Type="http://schemas.openxmlformats.org/officeDocument/2006/relationships/image" Target="../media/image356.png"/><Relationship Id="rId33" Type="http://schemas.openxmlformats.org/officeDocument/2006/relationships/image" Target="../media/image267.png"/><Relationship Id="rId38" Type="http://schemas.openxmlformats.org/officeDocument/2006/relationships/image" Target="../media/image365.png"/><Relationship Id="rId46" Type="http://schemas.openxmlformats.org/officeDocument/2006/relationships/image" Target="../media/image373.png"/><Relationship Id="rId59" Type="http://schemas.openxmlformats.org/officeDocument/2006/relationships/image" Target="../media/image380.png"/><Relationship Id="rId67" Type="http://schemas.openxmlformats.org/officeDocument/2006/relationships/image" Target="../media/image75.png"/><Relationship Id="rId20" Type="http://schemas.openxmlformats.org/officeDocument/2006/relationships/image" Target="../media/image352.png"/><Relationship Id="rId41" Type="http://schemas.openxmlformats.org/officeDocument/2006/relationships/image" Target="../media/image368.png"/><Relationship Id="rId54" Type="http://schemas.openxmlformats.org/officeDocument/2006/relationships/image" Target="../media/image106.png"/><Relationship Id="rId62" Type="http://schemas.openxmlformats.org/officeDocument/2006/relationships/image" Target="../media/image382.png"/><Relationship Id="rId70" Type="http://schemas.openxmlformats.org/officeDocument/2006/relationships/image" Target="../media/image387.png"/><Relationship Id="rId75" Type="http://schemas.openxmlformats.org/officeDocument/2006/relationships/image" Target="../media/image3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15" Type="http://schemas.openxmlformats.org/officeDocument/2006/relationships/image" Target="../media/image347.png"/><Relationship Id="rId23" Type="http://schemas.openxmlformats.org/officeDocument/2006/relationships/image" Target="../media/image224.png"/><Relationship Id="rId28" Type="http://schemas.openxmlformats.org/officeDocument/2006/relationships/image" Target="../media/image167.png"/><Relationship Id="rId36" Type="http://schemas.openxmlformats.org/officeDocument/2006/relationships/image" Target="../media/image363.png"/><Relationship Id="rId49" Type="http://schemas.openxmlformats.org/officeDocument/2006/relationships/image" Target="../media/image258.png"/><Relationship Id="rId57" Type="http://schemas.openxmlformats.org/officeDocument/2006/relationships/image" Target="../media/image58.png"/><Relationship Id="rId10" Type="http://schemas.openxmlformats.org/officeDocument/2006/relationships/image" Target="../media/image41.png"/><Relationship Id="rId31" Type="http://schemas.openxmlformats.org/officeDocument/2006/relationships/image" Target="../media/image360.png"/><Relationship Id="rId44" Type="http://schemas.openxmlformats.org/officeDocument/2006/relationships/image" Target="../media/image371.png"/><Relationship Id="rId52" Type="http://schemas.openxmlformats.org/officeDocument/2006/relationships/image" Target="../media/image377.png"/><Relationship Id="rId60" Type="http://schemas.openxmlformats.org/officeDocument/2006/relationships/image" Target="../media/image381.png"/><Relationship Id="rId65" Type="http://schemas.openxmlformats.org/officeDocument/2006/relationships/image" Target="../media/image383.png"/><Relationship Id="rId73" Type="http://schemas.openxmlformats.org/officeDocument/2006/relationships/image" Target="../media/image390.png"/><Relationship Id="rId78" Type="http://schemas.openxmlformats.org/officeDocument/2006/relationships/hyperlink" Target="http://en.wikipedia.org/wiki/Turned_a" TargetMode="External"/><Relationship Id="rId4" Type="http://schemas.openxmlformats.org/officeDocument/2006/relationships/image" Target="../media/image123.png"/><Relationship Id="rId9" Type="http://schemas.openxmlformats.org/officeDocument/2006/relationships/image" Target="../media/image178.png"/><Relationship Id="rId13" Type="http://schemas.openxmlformats.org/officeDocument/2006/relationships/image" Target="../media/image345.png"/><Relationship Id="rId18" Type="http://schemas.openxmlformats.org/officeDocument/2006/relationships/image" Target="../media/image350.png"/><Relationship Id="rId39" Type="http://schemas.openxmlformats.org/officeDocument/2006/relationships/image" Target="../media/image366.png"/><Relationship Id="rId34" Type="http://schemas.openxmlformats.org/officeDocument/2006/relationships/image" Target="../media/image361.png"/><Relationship Id="rId50" Type="http://schemas.openxmlformats.org/officeDocument/2006/relationships/image" Target="../media/image169.png"/><Relationship Id="rId55" Type="http://schemas.openxmlformats.org/officeDocument/2006/relationships/image" Target="../media/image378.png"/><Relationship Id="rId76" Type="http://schemas.openxmlformats.org/officeDocument/2006/relationships/image" Target="../media/image393.png"/><Relationship Id="rId7" Type="http://schemas.openxmlformats.org/officeDocument/2006/relationships/image" Target="../media/image342.png"/><Relationship Id="rId71" Type="http://schemas.openxmlformats.org/officeDocument/2006/relationships/image" Target="../media/image388.png"/><Relationship Id="rId2" Type="http://schemas.openxmlformats.org/officeDocument/2006/relationships/image" Target="../media/image9.png"/><Relationship Id="rId29" Type="http://schemas.openxmlformats.org/officeDocument/2006/relationships/image" Target="../media/image35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1.png"/><Relationship Id="rId18" Type="http://schemas.openxmlformats.org/officeDocument/2006/relationships/image" Target="../media/image404.png"/><Relationship Id="rId26" Type="http://schemas.openxmlformats.org/officeDocument/2006/relationships/image" Target="../media/image407.png"/><Relationship Id="rId39" Type="http://schemas.openxmlformats.org/officeDocument/2006/relationships/image" Target="../media/image165.png"/><Relationship Id="rId21" Type="http://schemas.openxmlformats.org/officeDocument/2006/relationships/image" Target="../media/image35.png"/><Relationship Id="rId34" Type="http://schemas.openxmlformats.org/officeDocument/2006/relationships/image" Target="../media/image413.png"/><Relationship Id="rId42" Type="http://schemas.openxmlformats.org/officeDocument/2006/relationships/image" Target="../media/image357.png"/><Relationship Id="rId47" Type="http://schemas.openxmlformats.org/officeDocument/2006/relationships/image" Target="../media/image421.png"/><Relationship Id="rId50" Type="http://schemas.openxmlformats.org/officeDocument/2006/relationships/image" Target="../media/image424.png"/><Relationship Id="rId55" Type="http://schemas.openxmlformats.org/officeDocument/2006/relationships/image" Target="../media/image60.png"/><Relationship Id="rId7" Type="http://schemas.openxmlformats.org/officeDocument/2006/relationships/image" Target="../media/image398.png"/><Relationship Id="rId2" Type="http://schemas.openxmlformats.org/officeDocument/2006/relationships/image" Target="../media/image9.png"/><Relationship Id="rId16" Type="http://schemas.openxmlformats.org/officeDocument/2006/relationships/image" Target="../media/image403.png"/><Relationship Id="rId29" Type="http://schemas.openxmlformats.org/officeDocument/2006/relationships/image" Target="../media/image409.png"/><Relationship Id="rId11" Type="http://schemas.openxmlformats.org/officeDocument/2006/relationships/image" Target="../media/image399.png"/><Relationship Id="rId24" Type="http://schemas.openxmlformats.org/officeDocument/2006/relationships/image" Target="../media/image406.png"/><Relationship Id="rId32" Type="http://schemas.openxmlformats.org/officeDocument/2006/relationships/image" Target="../media/image412.png"/><Relationship Id="rId37" Type="http://schemas.openxmlformats.org/officeDocument/2006/relationships/image" Target="../media/image415.png"/><Relationship Id="rId40" Type="http://schemas.openxmlformats.org/officeDocument/2006/relationships/image" Target="../media/image270.png"/><Relationship Id="rId45" Type="http://schemas.openxmlformats.org/officeDocument/2006/relationships/image" Target="../media/image419.png"/><Relationship Id="rId53" Type="http://schemas.openxmlformats.org/officeDocument/2006/relationships/image" Target="../media/image427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19" Type="http://schemas.openxmlformats.org/officeDocument/2006/relationships/image" Target="../media/image33.png"/><Relationship Id="rId31" Type="http://schemas.openxmlformats.org/officeDocument/2006/relationships/image" Target="../media/image411.png"/><Relationship Id="rId44" Type="http://schemas.openxmlformats.org/officeDocument/2006/relationships/image" Target="../media/image418.png"/><Relationship Id="rId52" Type="http://schemas.openxmlformats.org/officeDocument/2006/relationships/image" Target="../media/image426.png"/><Relationship Id="rId4" Type="http://schemas.openxmlformats.org/officeDocument/2006/relationships/image" Target="../media/image396.png"/><Relationship Id="rId9" Type="http://schemas.openxmlformats.org/officeDocument/2006/relationships/image" Target="../media/image41.png"/><Relationship Id="rId14" Type="http://schemas.openxmlformats.org/officeDocument/2006/relationships/image" Target="../media/image402.png"/><Relationship Id="rId22" Type="http://schemas.openxmlformats.org/officeDocument/2006/relationships/image" Target="../media/image405.png"/><Relationship Id="rId27" Type="http://schemas.openxmlformats.org/officeDocument/2006/relationships/image" Target="../media/image408.png"/><Relationship Id="rId30" Type="http://schemas.openxmlformats.org/officeDocument/2006/relationships/image" Target="../media/image410.png"/><Relationship Id="rId35" Type="http://schemas.openxmlformats.org/officeDocument/2006/relationships/image" Target="../media/image367.png"/><Relationship Id="rId43" Type="http://schemas.openxmlformats.org/officeDocument/2006/relationships/image" Target="../media/image417.png"/><Relationship Id="rId48" Type="http://schemas.openxmlformats.org/officeDocument/2006/relationships/image" Target="../media/image422.png"/><Relationship Id="rId8" Type="http://schemas.openxmlformats.org/officeDocument/2006/relationships/image" Target="../media/image25.png"/><Relationship Id="rId51" Type="http://schemas.openxmlformats.org/officeDocument/2006/relationships/image" Target="../media/image425.png"/><Relationship Id="rId3" Type="http://schemas.openxmlformats.org/officeDocument/2006/relationships/image" Target="../media/image395.png"/><Relationship Id="rId12" Type="http://schemas.openxmlformats.org/officeDocument/2006/relationships/image" Target="../media/image400.png"/><Relationship Id="rId17" Type="http://schemas.openxmlformats.org/officeDocument/2006/relationships/image" Target="../media/image150.png"/><Relationship Id="rId25" Type="http://schemas.openxmlformats.org/officeDocument/2006/relationships/image" Target="../media/image249.png"/><Relationship Id="rId33" Type="http://schemas.openxmlformats.org/officeDocument/2006/relationships/image" Target="../media/image154.png"/><Relationship Id="rId38" Type="http://schemas.openxmlformats.org/officeDocument/2006/relationships/image" Target="../media/image416.png"/><Relationship Id="rId46" Type="http://schemas.openxmlformats.org/officeDocument/2006/relationships/image" Target="../media/image420.png"/><Relationship Id="rId20" Type="http://schemas.openxmlformats.org/officeDocument/2006/relationships/image" Target="../media/image34.png"/><Relationship Id="rId41" Type="http://schemas.openxmlformats.org/officeDocument/2006/relationships/image" Target="../media/image272.png"/><Relationship Id="rId54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7.png"/><Relationship Id="rId15" Type="http://schemas.openxmlformats.org/officeDocument/2006/relationships/image" Target="../media/image52.png"/><Relationship Id="rId23" Type="http://schemas.openxmlformats.org/officeDocument/2006/relationships/image" Target="../media/image88.png"/><Relationship Id="rId28" Type="http://schemas.openxmlformats.org/officeDocument/2006/relationships/image" Target="../media/image75.png"/><Relationship Id="rId36" Type="http://schemas.openxmlformats.org/officeDocument/2006/relationships/image" Target="../media/image414.png"/><Relationship Id="rId49" Type="http://schemas.openxmlformats.org/officeDocument/2006/relationships/image" Target="../media/image4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3.png"/><Relationship Id="rId21" Type="http://schemas.openxmlformats.org/officeDocument/2006/relationships/image" Target="../media/image448.png"/><Relationship Id="rId42" Type="http://schemas.openxmlformats.org/officeDocument/2006/relationships/image" Target="../media/image469.png"/><Relationship Id="rId47" Type="http://schemas.openxmlformats.org/officeDocument/2006/relationships/image" Target="../media/image474.png"/><Relationship Id="rId63" Type="http://schemas.openxmlformats.org/officeDocument/2006/relationships/image" Target="../media/image490.png"/><Relationship Id="rId68" Type="http://schemas.openxmlformats.org/officeDocument/2006/relationships/image" Target="../media/image495.png"/><Relationship Id="rId16" Type="http://schemas.openxmlformats.org/officeDocument/2006/relationships/image" Target="../media/image443.png"/><Relationship Id="rId11" Type="http://schemas.openxmlformats.org/officeDocument/2006/relationships/image" Target="../media/image438.png"/><Relationship Id="rId24" Type="http://schemas.openxmlformats.org/officeDocument/2006/relationships/image" Target="../media/image451.png"/><Relationship Id="rId32" Type="http://schemas.openxmlformats.org/officeDocument/2006/relationships/image" Target="../media/image459.png"/><Relationship Id="rId37" Type="http://schemas.openxmlformats.org/officeDocument/2006/relationships/image" Target="../media/image464.png"/><Relationship Id="rId40" Type="http://schemas.openxmlformats.org/officeDocument/2006/relationships/image" Target="../media/image467.png"/><Relationship Id="rId45" Type="http://schemas.openxmlformats.org/officeDocument/2006/relationships/image" Target="../media/image472.png"/><Relationship Id="rId53" Type="http://schemas.openxmlformats.org/officeDocument/2006/relationships/image" Target="../media/image480.png"/><Relationship Id="rId58" Type="http://schemas.openxmlformats.org/officeDocument/2006/relationships/image" Target="../media/image485.png"/><Relationship Id="rId66" Type="http://schemas.openxmlformats.org/officeDocument/2006/relationships/image" Target="../media/image493.png"/><Relationship Id="rId74" Type="http://schemas.openxmlformats.org/officeDocument/2006/relationships/image" Target="../media/image501.png"/><Relationship Id="rId5" Type="http://schemas.openxmlformats.org/officeDocument/2006/relationships/image" Target="../media/image432.png"/><Relationship Id="rId61" Type="http://schemas.openxmlformats.org/officeDocument/2006/relationships/image" Target="../media/image488.png"/><Relationship Id="rId19" Type="http://schemas.openxmlformats.org/officeDocument/2006/relationships/image" Target="../media/image446.png"/><Relationship Id="rId14" Type="http://schemas.openxmlformats.org/officeDocument/2006/relationships/image" Target="../media/image441.png"/><Relationship Id="rId22" Type="http://schemas.openxmlformats.org/officeDocument/2006/relationships/image" Target="../media/image449.png"/><Relationship Id="rId27" Type="http://schemas.openxmlformats.org/officeDocument/2006/relationships/image" Target="../media/image454.png"/><Relationship Id="rId30" Type="http://schemas.openxmlformats.org/officeDocument/2006/relationships/image" Target="../media/image457.png"/><Relationship Id="rId35" Type="http://schemas.openxmlformats.org/officeDocument/2006/relationships/image" Target="../media/image462.png"/><Relationship Id="rId43" Type="http://schemas.openxmlformats.org/officeDocument/2006/relationships/image" Target="../media/image470.png"/><Relationship Id="rId48" Type="http://schemas.openxmlformats.org/officeDocument/2006/relationships/image" Target="../media/image475.png"/><Relationship Id="rId56" Type="http://schemas.openxmlformats.org/officeDocument/2006/relationships/image" Target="../media/image483.png"/><Relationship Id="rId64" Type="http://schemas.openxmlformats.org/officeDocument/2006/relationships/image" Target="../media/image491.png"/><Relationship Id="rId69" Type="http://schemas.openxmlformats.org/officeDocument/2006/relationships/image" Target="../media/image496.png"/><Relationship Id="rId77" Type="http://schemas.openxmlformats.org/officeDocument/2006/relationships/image" Target="../media/image504.png"/><Relationship Id="rId8" Type="http://schemas.openxmlformats.org/officeDocument/2006/relationships/image" Target="../media/image435.png"/><Relationship Id="rId51" Type="http://schemas.openxmlformats.org/officeDocument/2006/relationships/image" Target="../media/image478.png"/><Relationship Id="rId72" Type="http://schemas.openxmlformats.org/officeDocument/2006/relationships/image" Target="../media/image499.png"/><Relationship Id="rId3" Type="http://schemas.openxmlformats.org/officeDocument/2006/relationships/image" Target="../media/image430.png"/><Relationship Id="rId12" Type="http://schemas.openxmlformats.org/officeDocument/2006/relationships/image" Target="../media/image439.png"/><Relationship Id="rId17" Type="http://schemas.openxmlformats.org/officeDocument/2006/relationships/image" Target="../media/image444.png"/><Relationship Id="rId25" Type="http://schemas.openxmlformats.org/officeDocument/2006/relationships/image" Target="../media/image452.png"/><Relationship Id="rId33" Type="http://schemas.openxmlformats.org/officeDocument/2006/relationships/image" Target="../media/image460.png"/><Relationship Id="rId38" Type="http://schemas.openxmlformats.org/officeDocument/2006/relationships/image" Target="../media/image465.png"/><Relationship Id="rId46" Type="http://schemas.openxmlformats.org/officeDocument/2006/relationships/image" Target="../media/image473.png"/><Relationship Id="rId59" Type="http://schemas.openxmlformats.org/officeDocument/2006/relationships/image" Target="../media/image486.png"/><Relationship Id="rId67" Type="http://schemas.openxmlformats.org/officeDocument/2006/relationships/image" Target="../media/image494.png"/><Relationship Id="rId20" Type="http://schemas.openxmlformats.org/officeDocument/2006/relationships/image" Target="../media/image447.png"/><Relationship Id="rId41" Type="http://schemas.openxmlformats.org/officeDocument/2006/relationships/image" Target="../media/image468.png"/><Relationship Id="rId54" Type="http://schemas.openxmlformats.org/officeDocument/2006/relationships/image" Target="../media/image481.png"/><Relationship Id="rId62" Type="http://schemas.openxmlformats.org/officeDocument/2006/relationships/image" Target="../media/image489.png"/><Relationship Id="rId70" Type="http://schemas.openxmlformats.org/officeDocument/2006/relationships/image" Target="../media/image497.png"/><Relationship Id="rId75" Type="http://schemas.openxmlformats.org/officeDocument/2006/relationships/image" Target="../media/image5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3.png"/><Relationship Id="rId15" Type="http://schemas.openxmlformats.org/officeDocument/2006/relationships/image" Target="../media/image442.png"/><Relationship Id="rId23" Type="http://schemas.openxmlformats.org/officeDocument/2006/relationships/image" Target="../media/image450.png"/><Relationship Id="rId28" Type="http://schemas.openxmlformats.org/officeDocument/2006/relationships/image" Target="../media/image455.png"/><Relationship Id="rId36" Type="http://schemas.openxmlformats.org/officeDocument/2006/relationships/image" Target="../media/image463.png"/><Relationship Id="rId49" Type="http://schemas.openxmlformats.org/officeDocument/2006/relationships/image" Target="../media/image476.png"/><Relationship Id="rId57" Type="http://schemas.openxmlformats.org/officeDocument/2006/relationships/image" Target="../media/image484.png"/><Relationship Id="rId10" Type="http://schemas.openxmlformats.org/officeDocument/2006/relationships/image" Target="../media/image437.png"/><Relationship Id="rId31" Type="http://schemas.openxmlformats.org/officeDocument/2006/relationships/image" Target="../media/image458.png"/><Relationship Id="rId44" Type="http://schemas.openxmlformats.org/officeDocument/2006/relationships/image" Target="../media/image471.png"/><Relationship Id="rId52" Type="http://schemas.openxmlformats.org/officeDocument/2006/relationships/image" Target="../media/image479.png"/><Relationship Id="rId60" Type="http://schemas.openxmlformats.org/officeDocument/2006/relationships/image" Target="../media/image487.png"/><Relationship Id="rId65" Type="http://schemas.openxmlformats.org/officeDocument/2006/relationships/image" Target="../media/image492.png"/><Relationship Id="rId73" Type="http://schemas.openxmlformats.org/officeDocument/2006/relationships/image" Target="../media/image500.png"/><Relationship Id="rId78" Type="http://schemas.openxmlformats.org/officeDocument/2006/relationships/image" Target="../media/image505.png"/><Relationship Id="rId4" Type="http://schemas.openxmlformats.org/officeDocument/2006/relationships/image" Target="../media/image431.png"/><Relationship Id="rId9" Type="http://schemas.openxmlformats.org/officeDocument/2006/relationships/image" Target="../media/image436.png"/><Relationship Id="rId13" Type="http://schemas.openxmlformats.org/officeDocument/2006/relationships/image" Target="../media/image440.png"/><Relationship Id="rId18" Type="http://schemas.openxmlformats.org/officeDocument/2006/relationships/image" Target="../media/image445.png"/><Relationship Id="rId39" Type="http://schemas.openxmlformats.org/officeDocument/2006/relationships/image" Target="../media/image466.png"/><Relationship Id="rId34" Type="http://schemas.openxmlformats.org/officeDocument/2006/relationships/image" Target="../media/image461.png"/><Relationship Id="rId50" Type="http://schemas.openxmlformats.org/officeDocument/2006/relationships/image" Target="../media/image477.png"/><Relationship Id="rId55" Type="http://schemas.openxmlformats.org/officeDocument/2006/relationships/image" Target="../media/image482.png"/><Relationship Id="rId76" Type="http://schemas.openxmlformats.org/officeDocument/2006/relationships/image" Target="../media/image503.png"/><Relationship Id="rId7" Type="http://schemas.openxmlformats.org/officeDocument/2006/relationships/image" Target="../media/image434.png"/><Relationship Id="rId71" Type="http://schemas.openxmlformats.org/officeDocument/2006/relationships/image" Target="../media/image498.png"/><Relationship Id="rId2" Type="http://schemas.openxmlformats.org/officeDocument/2006/relationships/image" Target="../media/image429.png"/><Relationship Id="rId29" Type="http://schemas.openxmlformats.org/officeDocument/2006/relationships/image" Target="../media/image4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6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50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5.png"/><Relationship Id="rId18" Type="http://schemas.openxmlformats.org/officeDocument/2006/relationships/image" Target="../media/image520.png"/><Relationship Id="rId26" Type="http://schemas.openxmlformats.org/officeDocument/2006/relationships/image" Target="../media/image527.png"/><Relationship Id="rId21" Type="http://schemas.openxmlformats.org/officeDocument/2006/relationships/image" Target="../media/image450.png"/><Relationship Id="rId34" Type="http://schemas.openxmlformats.org/officeDocument/2006/relationships/image" Target="../media/image468.png"/><Relationship Id="rId7" Type="http://schemas.openxmlformats.org/officeDocument/2006/relationships/image" Target="../media/image510.png"/><Relationship Id="rId12" Type="http://schemas.openxmlformats.org/officeDocument/2006/relationships/image" Target="../media/image514.png"/><Relationship Id="rId17" Type="http://schemas.openxmlformats.org/officeDocument/2006/relationships/image" Target="../media/image519.png"/><Relationship Id="rId25" Type="http://schemas.openxmlformats.org/officeDocument/2006/relationships/image" Target="../media/image526.png"/><Relationship Id="rId33" Type="http://schemas.openxmlformats.org/officeDocument/2006/relationships/image" Target="../media/image532.png"/><Relationship Id="rId2" Type="http://schemas.openxmlformats.org/officeDocument/2006/relationships/image" Target="../media/image429.png"/><Relationship Id="rId16" Type="http://schemas.openxmlformats.org/officeDocument/2006/relationships/image" Target="../media/image518.png"/><Relationship Id="rId20" Type="http://schemas.openxmlformats.org/officeDocument/2006/relationships/image" Target="../media/image522.png"/><Relationship Id="rId29" Type="http://schemas.openxmlformats.org/officeDocument/2006/relationships/image" Target="../media/image5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9.png"/><Relationship Id="rId11" Type="http://schemas.openxmlformats.org/officeDocument/2006/relationships/image" Target="../media/image471.png"/><Relationship Id="rId24" Type="http://schemas.openxmlformats.org/officeDocument/2006/relationships/image" Target="../media/image525.png"/><Relationship Id="rId32" Type="http://schemas.openxmlformats.org/officeDocument/2006/relationships/image" Target="../media/image531.png"/><Relationship Id="rId37" Type="http://schemas.openxmlformats.org/officeDocument/2006/relationships/image" Target="../media/image505.png"/><Relationship Id="rId5" Type="http://schemas.openxmlformats.org/officeDocument/2006/relationships/image" Target="../media/image508.png"/><Relationship Id="rId15" Type="http://schemas.openxmlformats.org/officeDocument/2006/relationships/image" Target="../media/image517.png"/><Relationship Id="rId23" Type="http://schemas.openxmlformats.org/officeDocument/2006/relationships/image" Target="../media/image524.png"/><Relationship Id="rId28" Type="http://schemas.openxmlformats.org/officeDocument/2006/relationships/image" Target="../media/image528.png"/><Relationship Id="rId36" Type="http://schemas.openxmlformats.org/officeDocument/2006/relationships/image" Target="../media/image534.png"/><Relationship Id="rId10" Type="http://schemas.openxmlformats.org/officeDocument/2006/relationships/image" Target="../media/image513.png"/><Relationship Id="rId19" Type="http://schemas.openxmlformats.org/officeDocument/2006/relationships/image" Target="../media/image521.png"/><Relationship Id="rId31" Type="http://schemas.openxmlformats.org/officeDocument/2006/relationships/image" Target="../media/image454.png"/><Relationship Id="rId4" Type="http://schemas.openxmlformats.org/officeDocument/2006/relationships/image" Target="../media/image431.png"/><Relationship Id="rId9" Type="http://schemas.openxmlformats.org/officeDocument/2006/relationships/image" Target="../media/image512.png"/><Relationship Id="rId14" Type="http://schemas.openxmlformats.org/officeDocument/2006/relationships/image" Target="../media/image516.png"/><Relationship Id="rId22" Type="http://schemas.openxmlformats.org/officeDocument/2006/relationships/image" Target="../media/image523.png"/><Relationship Id="rId27" Type="http://schemas.openxmlformats.org/officeDocument/2006/relationships/image" Target="../media/image453.png"/><Relationship Id="rId30" Type="http://schemas.openxmlformats.org/officeDocument/2006/relationships/image" Target="../media/image530.png"/><Relationship Id="rId35" Type="http://schemas.openxmlformats.org/officeDocument/2006/relationships/image" Target="../media/image533.png"/><Relationship Id="rId8" Type="http://schemas.openxmlformats.org/officeDocument/2006/relationships/image" Target="../media/image511.png"/><Relationship Id="rId3" Type="http://schemas.openxmlformats.org/officeDocument/2006/relationships/image" Target="../media/image4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45.png"/><Relationship Id="rId18" Type="http://schemas.openxmlformats.org/officeDocument/2006/relationships/image" Target="../media/image550.png"/><Relationship Id="rId26" Type="http://schemas.openxmlformats.org/officeDocument/2006/relationships/image" Target="../media/image557.png"/><Relationship Id="rId3" Type="http://schemas.openxmlformats.org/officeDocument/2006/relationships/image" Target="../media/image535.png"/><Relationship Id="rId21" Type="http://schemas.openxmlformats.org/officeDocument/2006/relationships/image" Target="../media/image553.png"/><Relationship Id="rId7" Type="http://schemas.openxmlformats.org/officeDocument/2006/relationships/image" Target="../media/image539.png"/><Relationship Id="rId12" Type="http://schemas.openxmlformats.org/officeDocument/2006/relationships/image" Target="../media/image544.png"/><Relationship Id="rId17" Type="http://schemas.openxmlformats.org/officeDocument/2006/relationships/image" Target="../media/image549.png"/><Relationship Id="rId25" Type="http://schemas.openxmlformats.org/officeDocument/2006/relationships/image" Target="../media/image556.png"/><Relationship Id="rId2" Type="http://schemas.openxmlformats.org/officeDocument/2006/relationships/image" Target="../media/image429.png"/><Relationship Id="rId16" Type="http://schemas.openxmlformats.org/officeDocument/2006/relationships/image" Target="../media/image548.png"/><Relationship Id="rId20" Type="http://schemas.openxmlformats.org/officeDocument/2006/relationships/image" Target="../media/image552.png"/><Relationship Id="rId29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8.png"/><Relationship Id="rId11" Type="http://schemas.openxmlformats.org/officeDocument/2006/relationships/image" Target="../media/image543.png"/><Relationship Id="rId24" Type="http://schemas.openxmlformats.org/officeDocument/2006/relationships/image" Target="../media/image252.png"/><Relationship Id="rId5" Type="http://schemas.openxmlformats.org/officeDocument/2006/relationships/image" Target="../media/image537.png"/><Relationship Id="rId15" Type="http://schemas.openxmlformats.org/officeDocument/2006/relationships/image" Target="../media/image547.png"/><Relationship Id="rId23" Type="http://schemas.openxmlformats.org/officeDocument/2006/relationships/image" Target="../media/image555.png"/><Relationship Id="rId28" Type="http://schemas.openxmlformats.org/officeDocument/2006/relationships/image" Target="../media/image559.png"/><Relationship Id="rId10" Type="http://schemas.openxmlformats.org/officeDocument/2006/relationships/image" Target="../media/image542.png"/><Relationship Id="rId19" Type="http://schemas.openxmlformats.org/officeDocument/2006/relationships/image" Target="../media/image551.png"/><Relationship Id="rId4" Type="http://schemas.openxmlformats.org/officeDocument/2006/relationships/image" Target="../media/image536.png"/><Relationship Id="rId9" Type="http://schemas.openxmlformats.org/officeDocument/2006/relationships/image" Target="../media/image541.png"/><Relationship Id="rId14" Type="http://schemas.openxmlformats.org/officeDocument/2006/relationships/image" Target="../media/image546.png"/><Relationship Id="rId22" Type="http://schemas.openxmlformats.org/officeDocument/2006/relationships/image" Target="../media/image554.png"/><Relationship Id="rId27" Type="http://schemas.openxmlformats.org/officeDocument/2006/relationships/image" Target="../media/image558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1.png"/><Relationship Id="rId18" Type="http://schemas.openxmlformats.org/officeDocument/2006/relationships/image" Target="../media/image575.png"/><Relationship Id="rId26" Type="http://schemas.openxmlformats.org/officeDocument/2006/relationships/image" Target="../media/image583.png"/><Relationship Id="rId39" Type="http://schemas.openxmlformats.org/officeDocument/2006/relationships/image" Target="../media/image594.png"/><Relationship Id="rId21" Type="http://schemas.openxmlformats.org/officeDocument/2006/relationships/image" Target="../media/image578.png"/><Relationship Id="rId34" Type="http://schemas.openxmlformats.org/officeDocument/2006/relationships/image" Target="../media/image589.png"/><Relationship Id="rId42" Type="http://schemas.openxmlformats.org/officeDocument/2006/relationships/image" Target="../media/image492.png"/><Relationship Id="rId47" Type="http://schemas.openxmlformats.org/officeDocument/2006/relationships/image" Target="../media/image599.png"/><Relationship Id="rId50" Type="http://schemas.openxmlformats.org/officeDocument/2006/relationships/image" Target="../media/image601.png"/><Relationship Id="rId55" Type="http://schemas.openxmlformats.org/officeDocument/2006/relationships/image" Target="../media/image604.png"/><Relationship Id="rId7" Type="http://schemas.openxmlformats.org/officeDocument/2006/relationships/image" Target="../media/image565.png"/><Relationship Id="rId2" Type="http://schemas.openxmlformats.org/officeDocument/2006/relationships/image" Target="../media/image429.png"/><Relationship Id="rId16" Type="http://schemas.openxmlformats.org/officeDocument/2006/relationships/image" Target="../media/image573.png"/><Relationship Id="rId29" Type="http://schemas.openxmlformats.org/officeDocument/2006/relationships/image" Target="../media/image586.png"/><Relationship Id="rId11" Type="http://schemas.openxmlformats.org/officeDocument/2006/relationships/image" Target="../media/image569.png"/><Relationship Id="rId24" Type="http://schemas.openxmlformats.org/officeDocument/2006/relationships/image" Target="../media/image581.png"/><Relationship Id="rId32" Type="http://schemas.openxmlformats.org/officeDocument/2006/relationships/image" Target="../media/image487.png"/><Relationship Id="rId37" Type="http://schemas.openxmlformats.org/officeDocument/2006/relationships/image" Target="../media/image592.png"/><Relationship Id="rId40" Type="http://schemas.openxmlformats.org/officeDocument/2006/relationships/image" Target="../media/image595.png"/><Relationship Id="rId45" Type="http://schemas.openxmlformats.org/officeDocument/2006/relationships/image" Target="../media/image598.png"/><Relationship Id="rId53" Type="http://schemas.openxmlformats.org/officeDocument/2006/relationships/image" Target="../media/image523.png"/><Relationship Id="rId5" Type="http://schemas.openxmlformats.org/officeDocument/2006/relationships/image" Target="../media/image563.png"/><Relationship Id="rId19" Type="http://schemas.openxmlformats.org/officeDocument/2006/relationships/image" Target="../media/image576.png"/><Relationship Id="rId4" Type="http://schemas.openxmlformats.org/officeDocument/2006/relationships/image" Target="../media/image562.png"/><Relationship Id="rId9" Type="http://schemas.openxmlformats.org/officeDocument/2006/relationships/image" Target="../media/image567.png"/><Relationship Id="rId14" Type="http://schemas.openxmlformats.org/officeDocument/2006/relationships/image" Target="../media/image529.png"/><Relationship Id="rId22" Type="http://schemas.openxmlformats.org/officeDocument/2006/relationships/image" Target="../media/image579.png"/><Relationship Id="rId27" Type="http://schemas.openxmlformats.org/officeDocument/2006/relationships/image" Target="../media/image584.png"/><Relationship Id="rId30" Type="http://schemas.openxmlformats.org/officeDocument/2006/relationships/image" Target="../media/image587.png"/><Relationship Id="rId35" Type="http://schemas.openxmlformats.org/officeDocument/2006/relationships/image" Target="../media/image590.png"/><Relationship Id="rId43" Type="http://schemas.openxmlformats.org/officeDocument/2006/relationships/image" Target="../media/image485.png"/><Relationship Id="rId48" Type="http://schemas.openxmlformats.org/officeDocument/2006/relationships/image" Target="../media/image600.png"/><Relationship Id="rId56" Type="http://schemas.openxmlformats.org/officeDocument/2006/relationships/image" Target="../media/image605.png"/><Relationship Id="rId8" Type="http://schemas.openxmlformats.org/officeDocument/2006/relationships/image" Target="../media/image566.png"/><Relationship Id="rId51" Type="http://schemas.openxmlformats.org/officeDocument/2006/relationships/image" Target="../media/image602.png"/><Relationship Id="rId3" Type="http://schemas.openxmlformats.org/officeDocument/2006/relationships/image" Target="../media/image561.png"/><Relationship Id="rId12" Type="http://schemas.openxmlformats.org/officeDocument/2006/relationships/image" Target="../media/image570.png"/><Relationship Id="rId17" Type="http://schemas.openxmlformats.org/officeDocument/2006/relationships/image" Target="../media/image574.png"/><Relationship Id="rId25" Type="http://schemas.openxmlformats.org/officeDocument/2006/relationships/image" Target="../media/image582.png"/><Relationship Id="rId33" Type="http://schemas.openxmlformats.org/officeDocument/2006/relationships/image" Target="../media/image588.png"/><Relationship Id="rId38" Type="http://schemas.openxmlformats.org/officeDocument/2006/relationships/image" Target="../media/image593.png"/><Relationship Id="rId46" Type="http://schemas.openxmlformats.org/officeDocument/2006/relationships/image" Target="../media/image490.png"/><Relationship Id="rId20" Type="http://schemas.openxmlformats.org/officeDocument/2006/relationships/image" Target="../media/image577.png"/><Relationship Id="rId41" Type="http://schemas.openxmlformats.org/officeDocument/2006/relationships/image" Target="../media/image596.png"/><Relationship Id="rId54" Type="http://schemas.openxmlformats.org/officeDocument/2006/relationships/image" Target="../media/image6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4.png"/><Relationship Id="rId15" Type="http://schemas.openxmlformats.org/officeDocument/2006/relationships/image" Target="../media/image572.png"/><Relationship Id="rId23" Type="http://schemas.openxmlformats.org/officeDocument/2006/relationships/image" Target="../media/image580.png"/><Relationship Id="rId28" Type="http://schemas.openxmlformats.org/officeDocument/2006/relationships/image" Target="../media/image585.png"/><Relationship Id="rId36" Type="http://schemas.openxmlformats.org/officeDocument/2006/relationships/image" Target="../media/image591.png"/><Relationship Id="rId49" Type="http://schemas.openxmlformats.org/officeDocument/2006/relationships/image" Target="../media/image494.png"/><Relationship Id="rId57" Type="http://schemas.openxmlformats.org/officeDocument/2006/relationships/image" Target="../media/image606.png"/><Relationship Id="rId10" Type="http://schemas.openxmlformats.org/officeDocument/2006/relationships/image" Target="../media/image568.png"/><Relationship Id="rId31" Type="http://schemas.openxmlformats.org/officeDocument/2006/relationships/image" Target="../media/image499.png"/><Relationship Id="rId44" Type="http://schemas.openxmlformats.org/officeDocument/2006/relationships/image" Target="../media/image597.png"/><Relationship Id="rId52" Type="http://schemas.openxmlformats.org/officeDocument/2006/relationships/image" Target="../media/image47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8.png"/><Relationship Id="rId2" Type="http://schemas.openxmlformats.org/officeDocument/2006/relationships/image" Target="../media/image6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1.png"/><Relationship Id="rId5" Type="http://schemas.openxmlformats.org/officeDocument/2006/relationships/image" Target="../media/image610.png"/><Relationship Id="rId4" Type="http://schemas.openxmlformats.org/officeDocument/2006/relationships/image" Target="../media/image60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4.png"/><Relationship Id="rId4" Type="http://schemas.openxmlformats.org/officeDocument/2006/relationships/image" Target="../media/image6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26.png"/><Relationship Id="rId18" Type="http://schemas.openxmlformats.org/officeDocument/2006/relationships/image" Target="../media/image631.png"/><Relationship Id="rId26" Type="http://schemas.openxmlformats.org/officeDocument/2006/relationships/image" Target="../media/image639.png"/><Relationship Id="rId3" Type="http://schemas.openxmlformats.org/officeDocument/2006/relationships/image" Target="../media/image616.png"/><Relationship Id="rId21" Type="http://schemas.openxmlformats.org/officeDocument/2006/relationships/image" Target="../media/image634.png"/><Relationship Id="rId7" Type="http://schemas.openxmlformats.org/officeDocument/2006/relationships/image" Target="../media/image620.png"/><Relationship Id="rId12" Type="http://schemas.openxmlformats.org/officeDocument/2006/relationships/image" Target="../media/image625.png"/><Relationship Id="rId17" Type="http://schemas.openxmlformats.org/officeDocument/2006/relationships/image" Target="../media/image630.png"/><Relationship Id="rId25" Type="http://schemas.openxmlformats.org/officeDocument/2006/relationships/image" Target="../media/image638.png"/><Relationship Id="rId2" Type="http://schemas.openxmlformats.org/officeDocument/2006/relationships/image" Target="../media/image615.png"/><Relationship Id="rId16" Type="http://schemas.openxmlformats.org/officeDocument/2006/relationships/image" Target="../media/image629.png"/><Relationship Id="rId20" Type="http://schemas.openxmlformats.org/officeDocument/2006/relationships/image" Target="../media/image633.png"/><Relationship Id="rId29" Type="http://schemas.openxmlformats.org/officeDocument/2006/relationships/image" Target="../media/image6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9.png"/><Relationship Id="rId11" Type="http://schemas.openxmlformats.org/officeDocument/2006/relationships/image" Target="../media/image624.png"/><Relationship Id="rId24" Type="http://schemas.openxmlformats.org/officeDocument/2006/relationships/image" Target="../media/image637.png"/><Relationship Id="rId5" Type="http://schemas.openxmlformats.org/officeDocument/2006/relationships/image" Target="../media/image618.png"/><Relationship Id="rId15" Type="http://schemas.openxmlformats.org/officeDocument/2006/relationships/image" Target="../media/image628.png"/><Relationship Id="rId23" Type="http://schemas.openxmlformats.org/officeDocument/2006/relationships/image" Target="../media/image636.png"/><Relationship Id="rId28" Type="http://schemas.openxmlformats.org/officeDocument/2006/relationships/image" Target="../media/image641.png"/><Relationship Id="rId10" Type="http://schemas.openxmlformats.org/officeDocument/2006/relationships/image" Target="../media/image623.png"/><Relationship Id="rId19" Type="http://schemas.openxmlformats.org/officeDocument/2006/relationships/image" Target="../media/image632.png"/><Relationship Id="rId4" Type="http://schemas.openxmlformats.org/officeDocument/2006/relationships/image" Target="../media/image617.png"/><Relationship Id="rId9" Type="http://schemas.openxmlformats.org/officeDocument/2006/relationships/image" Target="../media/image622.png"/><Relationship Id="rId14" Type="http://schemas.openxmlformats.org/officeDocument/2006/relationships/image" Target="../media/image627.png"/><Relationship Id="rId22" Type="http://schemas.openxmlformats.org/officeDocument/2006/relationships/image" Target="../media/image635.png"/><Relationship Id="rId27" Type="http://schemas.openxmlformats.org/officeDocument/2006/relationships/image" Target="../media/image64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3.png"/><Relationship Id="rId18" Type="http://schemas.openxmlformats.org/officeDocument/2006/relationships/image" Target="../media/image657.png"/><Relationship Id="rId26" Type="http://schemas.openxmlformats.org/officeDocument/2006/relationships/image" Target="../media/image665.png"/><Relationship Id="rId21" Type="http://schemas.openxmlformats.org/officeDocument/2006/relationships/image" Target="../media/image660.png"/><Relationship Id="rId34" Type="http://schemas.openxmlformats.org/officeDocument/2006/relationships/image" Target="../media/image672.png"/><Relationship Id="rId7" Type="http://schemas.openxmlformats.org/officeDocument/2006/relationships/image" Target="../media/image648.png"/><Relationship Id="rId12" Type="http://schemas.openxmlformats.org/officeDocument/2006/relationships/image" Target="../media/image652.png"/><Relationship Id="rId17" Type="http://schemas.openxmlformats.org/officeDocument/2006/relationships/image" Target="../media/image88.png"/><Relationship Id="rId25" Type="http://schemas.openxmlformats.org/officeDocument/2006/relationships/image" Target="../media/image664.png"/><Relationship Id="rId33" Type="http://schemas.openxmlformats.org/officeDocument/2006/relationships/image" Target="../media/image671.png"/><Relationship Id="rId2" Type="http://schemas.openxmlformats.org/officeDocument/2006/relationships/image" Target="../media/image643.png"/><Relationship Id="rId16" Type="http://schemas.openxmlformats.org/officeDocument/2006/relationships/image" Target="../media/image656.png"/><Relationship Id="rId20" Type="http://schemas.openxmlformats.org/officeDocument/2006/relationships/image" Target="../media/image659.png"/><Relationship Id="rId29" Type="http://schemas.openxmlformats.org/officeDocument/2006/relationships/image" Target="../media/image6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7.png"/><Relationship Id="rId11" Type="http://schemas.openxmlformats.org/officeDocument/2006/relationships/image" Target="../media/image651.png"/><Relationship Id="rId24" Type="http://schemas.openxmlformats.org/officeDocument/2006/relationships/image" Target="../media/image663.png"/><Relationship Id="rId32" Type="http://schemas.openxmlformats.org/officeDocument/2006/relationships/image" Target="../media/image670.png"/><Relationship Id="rId37" Type="http://schemas.openxmlformats.org/officeDocument/2006/relationships/image" Target="../media/image675.png"/><Relationship Id="rId5" Type="http://schemas.openxmlformats.org/officeDocument/2006/relationships/image" Target="../media/image646.png"/><Relationship Id="rId15" Type="http://schemas.openxmlformats.org/officeDocument/2006/relationships/image" Target="../media/image655.png"/><Relationship Id="rId23" Type="http://schemas.openxmlformats.org/officeDocument/2006/relationships/image" Target="../media/image662.png"/><Relationship Id="rId28" Type="http://schemas.openxmlformats.org/officeDocument/2006/relationships/image" Target="../media/image666.png"/><Relationship Id="rId36" Type="http://schemas.openxmlformats.org/officeDocument/2006/relationships/image" Target="../media/image674.png"/><Relationship Id="rId10" Type="http://schemas.openxmlformats.org/officeDocument/2006/relationships/image" Target="../media/image75.png"/><Relationship Id="rId19" Type="http://schemas.openxmlformats.org/officeDocument/2006/relationships/image" Target="../media/image658.png"/><Relationship Id="rId31" Type="http://schemas.openxmlformats.org/officeDocument/2006/relationships/image" Target="../media/image669.png"/><Relationship Id="rId4" Type="http://schemas.openxmlformats.org/officeDocument/2006/relationships/image" Target="../media/image645.png"/><Relationship Id="rId9" Type="http://schemas.openxmlformats.org/officeDocument/2006/relationships/image" Target="../media/image650.png"/><Relationship Id="rId14" Type="http://schemas.openxmlformats.org/officeDocument/2006/relationships/image" Target="../media/image654.png"/><Relationship Id="rId22" Type="http://schemas.openxmlformats.org/officeDocument/2006/relationships/image" Target="../media/image661.png"/><Relationship Id="rId27" Type="http://schemas.openxmlformats.org/officeDocument/2006/relationships/image" Target="../media/image252.png"/><Relationship Id="rId30" Type="http://schemas.openxmlformats.org/officeDocument/2006/relationships/image" Target="../media/image668.png"/><Relationship Id="rId35" Type="http://schemas.openxmlformats.org/officeDocument/2006/relationships/image" Target="../media/image673.png"/><Relationship Id="rId8" Type="http://schemas.openxmlformats.org/officeDocument/2006/relationships/image" Target="../media/image649.png"/><Relationship Id="rId3" Type="http://schemas.openxmlformats.org/officeDocument/2006/relationships/image" Target="../media/image6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6.png"/><Relationship Id="rId13" Type="http://schemas.openxmlformats.org/officeDocument/2006/relationships/image" Target="../media/image681.png"/><Relationship Id="rId18" Type="http://schemas.openxmlformats.org/officeDocument/2006/relationships/image" Target="../media/image686.png"/><Relationship Id="rId26" Type="http://schemas.openxmlformats.org/officeDocument/2006/relationships/image" Target="../media/image694.png"/><Relationship Id="rId3" Type="http://schemas.openxmlformats.org/officeDocument/2006/relationships/image" Target="../media/image644.png"/><Relationship Id="rId21" Type="http://schemas.openxmlformats.org/officeDocument/2006/relationships/image" Target="../media/image689.png"/><Relationship Id="rId7" Type="http://schemas.openxmlformats.org/officeDocument/2006/relationships/image" Target="../media/image648.png"/><Relationship Id="rId12" Type="http://schemas.openxmlformats.org/officeDocument/2006/relationships/image" Target="../media/image680.png"/><Relationship Id="rId17" Type="http://schemas.openxmlformats.org/officeDocument/2006/relationships/image" Target="../media/image685.png"/><Relationship Id="rId25" Type="http://schemas.openxmlformats.org/officeDocument/2006/relationships/image" Target="../media/image693.png"/><Relationship Id="rId2" Type="http://schemas.openxmlformats.org/officeDocument/2006/relationships/image" Target="../media/image643.png"/><Relationship Id="rId16" Type="http://schemas.openxmlformats.org/officeDocument/2006/relationships/image" Target="../media/image684.png"/><Relationship Id="rId20" Type="http://schemas.openxmlformats.org/officeDocument/2006/relationships/image" Target="../media/image688.png"/><Relationship Id="rId29" Type="http://schemas.openxmlformats.org/officeDocument/2006/relationships/image" Target="../media/image6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7.png"/><Relationship Id="rId11" Type="http://schemas.openxmlformats.org/officeDocument/2006/relationships/image" Target="../media/image679.png"/><Relationship Id="rId24" Type="http://schemas.openxmlformats.org/officeDocument/2006/relationships/image" Target="../media/image692.png"/><Relationship Id="rId5" Type="http://schemas.openxmlformats.org/officeDocument/2006/relationships/image" Target="../media/image646.png"/><Relationship Id="rId15" Type="http://schemas.openxmlformats.org/officeDocument/2006/relationships/image" Target="../media/image683.png"/><Relationship Id="rId23" Type="http://schemas.openxmlformats.org/officeDocument/2006/relationships/image" Target="../media/image691.png"/><Relationship Id="rId28" Type="http://schemas.openxmlformats.org/officeDocument/2006/relationships/image" Target="../media/image696.png"/><Relationship Id="rId10" Type="http://schemas.openxmlformats.org/officeDocument/2006/relationships/image" Target="../media/image678.png"/><Relationship Id="rId19" Type="http://schemas.openxmlformats.org/officeDocument/2006/relationships/image" Target="../media/image687.png"/><Relationship Id="rId4" Type="http://schemas.openxmlformats.org/officeDocument/2006/relationships/image" Target="../media/image645.png"/><Relationship Id="rId9" Type="http://schemas.openxmlformats.org/officeDocument/2006/relationships/image" Target="../media/image677.png"/><Relationship Id="rId14" Type="http://schemas.openxmlformats.org/officeDocument/2006/relationships/image" Target="../media/image682.png"/><Relationship Id="rId22" Type="http://schemas.openxmlformats.org/officeDocument/2006/relationships/image" Target="../media/image690.png"/><Relationship Id="rId27" Type="http://schemas.openxmlformats.org/officeDocument/2006/relationships/image" Target="../media/image69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9.png"/><Relationship Id="rId2" Type="http://schemas.openxmlformats.org/officeDocument/2006/relationships/image" Target="../media/image6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1.png"/><Relationship Id="rId5" Type="http://schemas.openxmlformats.org/officeDocument/2006/relationships/image" Target="../media/image701.png"/><Relationship Id="rId4" Type="http://schemas.openxmlformats.org/officeDocument/2006/relationships/image" Target="../media/image70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2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8.png"/><Relationship Id="rId3" Type="http://schemas.openxmlformats.org/officeDocument/2006/relationships/image" Target="../media/image297.png"/><Relationship Id="rId7" Type="http://schemas.openxmlformats.org/officeDocument/2006/relationships/image" Target="../media/image70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6.png"/><Relationship Id="rId5" Type="http://schemas.openxmlformats.org/officeDocument/2006/relationships/image" Target="../media/image705.png"/><Relationship Id="rId4" Type="http://schemas.openxmlformats.org/officeDocument/2006/relationships/image" Target="../media/image704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9.png"/><Relationship Id="rId18" Type="http://schemas.openxmlformats.org/officeDocument/2006/relationships/image" Target="../media/image724.png"/><Relationship Id="rId26" Type="http://schemas.openxmlformats.org/officeDocument/2006/relationships/image" Target="../media/image731.png"/><Relationship Id="rId39" Type="http://schemas.openxmlformats.org/officeDocument/2006/relationships/image" Target="../media/image744.png"/><Relationship Id="rId21" Type="http://schemas.openxmlformats.org/officeDocument/2006/relationships/image" Target="../media/image726.png"/><Relationship Id="rId34" Type="http://schemas.openxmlformats.org/officeDocument/2006/relationships/image" Target="../media/image739.png"/><Relationship Id="rId7" Type="http://schemas.openxmlformats.org/officeDocument/2006/relationships/image" Target="../media/image713.png"/><Relationship Id="rId12" Type="http://schemas.openxmlformats.org/officeDocument/2006/relationships/image" Target="../media/image718.png"/><Relationship Id="rId17" Type="http://schemas.openxmlformats.org/officeDocument/2006/relationships/image" Target="../media/image723.png"/><Relationship Id="rId25" Type="http://schemas.openxmlformats.org/officeDocument/2006/relationships/image" Target="../media/image730.png"/><Relationship Id="rId33" Type="http://schemas.openxmlformats.org/officeDocument/2006/relationships/image" Target="../media/image738.png"/><Relationship Id="rId38" Type="http://schemas.openxmlformats.org/officeDocument/2006/relationships/image" Target="../media/image743.png"/><Relationship Id="rId2" Type="http://schemas.openxmlformats.org/officeDocument/2006/relationships/image" Target="../media/image709.png"/><Relationship Id="rId16" Type="http://schemas.openxmlformats.org/officeDocument/2006/relationships/image" Target="../media/image722.png"/><Relationship Id="rId20" Type="http://schemas.openxmlformats.org/officeDocument/2006/relationships/image" Target="../media/image604.png"/><Relationship Id="rId29" Type="http://schemas.openxmlformats.org/officeDocument/2006/relationships/image" Target="../media/image7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717.png"/><Relationship Id="rId24" Type="http://schemas.openxmlformats.org/officeDocument/2006/relationships/image" Target="../media/image729.png"/><Relationship Id="rId32" Type="http://schemas.openxmlformats.org/officeDocument/2006/relationships/image" Target="../media/image737.png"/><Relationship Id="rId37" Type="http://schemas.openxmlformats.org/officeDocument/2006/relationships/image" Target="../media/image742.png"/><Relationship Id="rId40" Type="http://schemas.openxmlformats.org/officeDocument/2006/relationships/image" Target="../media/image745.png"/><Relationship Id="rId5" Type="http://schemas.openxmlformats.org/officeDocument/2006/relationships/image" Target="../media/image312.png"/><Relationship Id="rId15" Type="http://schemas.openxmlformats.org/officeDocument/2006/relationships/image" Target="../media/image721.png"/><Relationship Id="rId23" Type="http://schemas.openxmlformats.org/officeDocument/2006/relationships/image" Target="../media/image728.png"/><Relationship Id="rId28" Type="http://schemas.openxmlformats.org/officeDocument/2006/relationships/image" Target="../media/image733.png"/><Relationship Id="rId36" Type="http://schemas.openxmlformats.org/officeDocument/2006/relationships/image" Target="../media/image741.png"/><Relationship Id="rId10" Type="http://schemas.openxmlformats.org/officeDocument/2006/relationships/image" Target="../media/image716.png"/><Relationship Id="rId19" Type="http://schemas.openxmlformats.org/officeDocument/2006/relationships/image" Target="../media/image725.png"/><Relationship Id="rId31" Type="http://schemas.openxmlformats.org/officeDocument/2006/relationships/image" Target="../media/image736.png"/><Relationship Id="rId4" Type="http://schemas.openxmlformats.org/officeDocument/2006/relationships/image" Target="../media/image711.png"/><Relationship Id="rId9" Type="http://schemas.openxmlformats.org/officeDocument/2006/relationships/image" Target="../media/image715.png"/><Relationship Id="rId14" Type="http://schemas.openxmlformats.org/officeDocument/2006/relationships/image" Target="../media/image720.png"/><Relationship Id="rId22" Type="http://schemas.openxmlformats.org/officeDocument/2006/relationships/image" Target="../media/image727.png"/><Relationship Id="rId27" Type="http://schemas.openxmlformats.org/officeDocument/2006/relationships/image" Target="../media/image732.png"/><Relationship Id="rId30" Type="http://schemas.openxmlformats.org/officeDocument/2006/relationships/image" Target="../media/image735.png"/><Relationship Id="rId35" Type="http://schemas.openxmlformats.org/officeDocument/2006/relationships/image" Target="../media/image740.png"/><Relationship Id="rId8" Type="http://schemas.openxmlformats.org/officeDocument/2006/relationships/image" Target="../media/image714.png"/><Relationship Id="rId3" Type="http://schemas.openxmlformats.org/officeDocument/2006/relationships/image" Target="../media/image71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13" Type="http://schemas.openxmlformats.org/officeDocument/2006/relationships/image" Target="../media/image756.png"/><Relationship Id="rId3" Type="http://schemas.openxmlformats.org/officeDocument/2006/relationships/image" Target="../media/image746.png"/><Relationship Id="rId7" Type="http://schemas.openxmlformats.org/officeDocument/2006/relationships/image" Target="../media/image750.png"/><Relationship Id="rId12" Type="http://schemas.openxmlformats.org/officeDocument/2006/relationships/image" Target="../media/image7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9.png"/><Relationship Id="rId11" Type="http://schemas.openxmlformats.org/officeDocument/2006/relationships/image" Target="../media/image754.png"/><Relationship Id="rId5" Type="http://schemas.openxmlformats.org/officeDocument/2006/relationships/image" Target="../media/image748.png"/><Relationship Id="rId15" Type="http://schemas.openxmlformats.org/officeDocument/2006/relationships/image" Target="../media/image758.png"/><Relationship Id="rId10" Type="http://schemas.openxmlformats.org/officeDocument/2006/relationships/image" Target="../media/image753.png"/><Relationship Id="rId4" Type="http://schemas.openxmlformats.org/officeDocument/2006/relationships/image" Target="../media/image747.png"/><Relationship Id="rId9" Type="http://schemas.openxmlformats.org/officeDocument/2006/relationships/image" Target="../media/image752.png"/><Relationship Id="rId14" Type="http://schemas.openxmlformats.org/officeDocument/2006/relationships/image" Target="../media/image757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0.png"/><Relationship Id="rId18" Type="http://schemas.openxmlformats.org/officeDocument/2006/relationships/image" Target="../media/image775.png"/><Relationship Id="rId26" Type="http://schemas.openxmlformats.org/officeDocument/2006/relationships/image" Target="../media/image783.png"/><Relationship Id="rId39" Type="http://schemas.openxmlformats.org/officeDocument/2006/relationships/image" Target="../media/image795.png"/><Relationship Id="rId21" Type="http://schemas.openxmlformats.org/officeDocument/2006/relationships/image" Target="../media/image778.png"/><Relationship Id="rId34" Type="http://schemas.openxmlformats.org/officeDocument/2006/relationships/image" Target="../media/image790.png"/><Relationship Id="rId7" Type="http://schemas.openxmlformats.org/officeDocument/2006/relationships/image" Target="../media/image764.png"/><Relationship Id="rId12" Type="http://schemas.openxmlformats.org/officeDocument/2006/relationships/image" Target="../media/image769.png"/><Relationship Id="rId17" Type="http://schemas.openxmlformats.org/officeDocument/2006/relationships/image" Target="../media/image774.png"/><Relationship Id="rId25" Type="http://schemas.openxmlformats.org/officeDocument/2006/relationships/image" Target="../media/image782.png"/><Relationship Id="rId33" Type="http://schemas.openxmlformats.org/officeDocument/2006/relationships/image" Target="../media/image789.png"/><Relationship Id="rId38" Type="http://schemas.openxmlformats.org/officeDocument/2006/relationships/image" Target="../media/image794.png"/><Relationship Id="rId2" Type="http://schemas.openxmlformats.org/officeDocument/2006/relationships/image" Target="../media/image759.png"/><Relationship Id="rId16" Type="http://schemas.openxmlformats.org/officeDocument/2006/relationships/image" Target="../media/image773.png"/><Relationship Id="rId20" Type="http://schemas.openxmlformats.org/officeDocument/2006/relationships/image" Target="../media/image777.png"/><Relationship Id="rId29" Type="http://schemas.openxmlformats.org/officeDocument/2006/relationships/image" Target="../media/image7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3.png"/><Relationship Id="rId11" Type="http://schemas.openxmlformats.org/officeDocument/2006/relationships/image" Target="../media/image768.png"/><Relationship Id="rId24" Type="http://schemas.openxmlformats.org/officeDocument/2006/relationships/image" Target="../media/image781.png"/><Relationship Id="rId32" Type="http://schemas.openxmlformats.org/officeDocument/2006/relationships/image" Target="../media/image788.png"/><Relationship Id="rId37" Type="http://schemas.openxmlformats.org/officeDocument/2006/relationships/image" Target="../media/image793.png"/><Relationship Id="rId40" Type="http://schemas.openxmlformats.org/officeDocument/2006/relationships/image" Target="../media/image796.png"/><Relationship Id="rId5" Type="http://schemas.openxmlformats.org/officeDocument/2006/relationships/image" Target="../media/image762.png"/><Relationship Id="rId15" Type="http://schemas.openxmlformats.org/officeDocument/2006/relationships/image" Target="../media/image772.png"/><Relationship Id="rId23" Type="http://schemas.openxmlformats.org/officeDocument/2006/relationships/image" Target="../media/image780.png"/><Relationship Id="rId28" Type="http://schemas.openxmlformats.org/officeDocument/2006/relationships/image" Target="../media/image751.png"/><Relationship Id="rId36" Type="http://schemas.openxmlformats.org/officeDocument/2006/relationships/image" Target="../media/image792.png"/><Relationship Id="rId10" Type="http://schemas.openxmlformats.org/officeDocument/2006/relationships/image" Target="../media/image767.png"/><Relationship Id="rId19" Type="http://schemas.openxmlformats.org/officeDocument/2006/relationships/image" Target="../media/image776.png"/><Relationship Id="rId31" Type="http://schemas.openxmlformats.org/officeDocument/2006/relationships/image" Target="../media/image787.png"/><Relationship Id="rId4" Type="http://schemas.openxmlformats.org/officeDocument/2006/relationships/image" Target="../media/image761.png"/><Relationship Id="rId9" Type="http://schemas.openxmlformats.org/officeDocument/2006/relationships/image" Target="../media/image766.png"/><Relationship Id="rId14" Type="http://schemas.openxmlformats.org/officeDocument/2006/relationships/image" Target="../media/image771.png"/><Relationship Id="rId22" Type="http://schemas.openxmlformats.org/officeDocument/2006/relationships/image" Target="../media/image779.png"/><Relationship Id="rId27" Type="http://schemas.openxmlformats.org/officeDocument/2006/relationships/image" Target="../media/image784.png"/><Relationship Id="rId30" Type="http://schemas.openxmlformats.org/officeDocument/2006/relationships/image" Target="../media/image786.png"/><Relationship Id="rId35" Type="http://schemas.openxmlformats.org/officeDocument/2006/relationships/image" Target="../media/image791.png"/><Relationship Id="rId8" Type="http://schemas.openxmlformats.org/officeDocument/2006/relationships/image" Target="../media/image765.png"/><Relationship Id="rId3" Type="http://schemas.openxmlformats.org/officeDocument/2006/relationships/image" Target="../media/image76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1.png"/><Relationship Id="rId18" Type="http://schemas.openxmlformats.org/officeDocument/2006/relationships/image" Target="../media/image804.png"/><Relationship Id="rId26" Type="http://schemas.openxmlformats.org/officeDocument/2006/relationships/image" Target="../media/image811.png"/><Relationship Id="rId39" Type="http://schemas.openxmlformats.org/officeDocument/2006/relationships/image" Target="../media/image824.png"/><Relationship Id="rId21" Type="http://schemas.openxmlformats.org/officeDocument/2006/relationships/image" Target="../media/image807.png"/><Relationship Id="rId34" Type="http://schemas.openxmlformats.org/officeDocument/2006/relationships/image" Target="../media/image819.png"/><Relationship Id="rId42" Type="http://schemas.openxmlformats.org/officeDocument/2006/relationships/image" Target="../media/image428.png"/><Relationship Id="rId47" Type="http://schemas.openxmlformats.org/officeDocument/2006/relationships/image" Target="../media/image829.png"/><Relationship Id="rId50" Type="http://schemas.openxmlformats.org/officeDocument/2006/relationships/image" Target="../media/image832.png"/><Relationship Id="rId55" Type="http://schemas.openxmlformats.org/officeDocument/2006/relationships/image" Target="../media/image837.png"/><Relationship Id="rId7" Type="http://schemas.openxmlformats.org/officeDocument/2006/relationships/image" Target="../media/image763.png"/><Relationship Id="rId2" Type="http://schemas.openxmlformats.org/officeDocument/2006/relationships/image" Target="../media/image759.png"/><Relationship Id="rId16" Type="http://schemas.openxmlformats.org/officeDocument/2006/relationships/image" Target="../media/image795.png"/><Relationship Id="rId29" Type="http://schemas.openxmlformats.org/officeDocument/2006/relationships/image" Target="../media/image814.png"/><Relationship Id="rId11" Type="http://schemas.openxmlformats.org/officeDocument/2006/relationships/image" Target="../media/image799.png"/><Relationship Id="rId24" Type="http://schemas.openxmlformats.org/officeDocument/2006/relationships/image" Target="../media/image809.png"/><Relationship Id="rId32" Type="http://schemas.openxmlformats.org/officeDocument/2006/relationships/image" Target="../media/image817.png"/><Relationship Id="rId37" Type="http://schemas.openxmlformats.org/officeDocument/2006/relationships/image" Target="../media/image822.png"/><Relationship Id="rId40" Type="http://schemas.openxmlformats.org/officeDocument/2006/relationships/image" Target="../media/image825.png"/><Relationship Id="rId45" Type="http://schemas.openxmlformats.org/officeDocument/2006/relationships/image" Target="../media/image827.png"/><Relationship Id="rId53" Type="http://schemas.openxmlformats.org/officeDocument/2006/relationships/image" Target="../media/image835.png"/><Relationship Id="rId5" Type="http://schemas.openxmlformats.org/officeDocument/2006/relationships/image" Target="../media/image758.png"/><Relationship Id="rId19" Type="http://schemas.openxmlformats.org/officeDocument/2006/relationships/image" Target="../media/image805.png"/><Relationship Id="rId4" Type="http://schemas.openxmlformats.org/officeDocument/2006/relationships/image" Target="../media/image757.png"/><Relationship Id="rId9" Type="http://schemas.openxmlformats.org/officeDocument/2006/relationships/image" Target="../media/image765.png"/><Relationship Id="rId14" Type="http://schemas.openxmlformats.org/officeDocument/2006/relationships/image" Target="../media/image802.png"/><Relationship Id="rId22" Type="http://schemas.openxmlformats.org/officeDocument/2006/relationships/image" Target="../media/image784.png"/><Relationship Id="rId27" Type="http://schemas.openxmlformats.org/officeDocument/2006/relationships/image" Target="../media/image812.png"/><Relationship Id="rId30" Type="http://schemas.openxmlformats.org/officeDocument/2006/relationships/image" Target="../media/image815.png"/><Relationship Id="rId35" Type="http://schemas.openxmlformats.org/officeDocument/2006/relationships/image" Target="../media/image820.png"/><Relationship Id="rId43" Type="http://schemas.openxmlformats.org/officeDocument/2006/relationships/image" Target="../media/image826.png"/><Relationship Id="rId48" Type="http://schemas.openxmlformats.org/officeDocument/2006/relationships/image" Target="../media/image830.png"/><Relationship Id="rId56" Type="http://schemas.openxmlformats.org/officeDocument/2006/relationships/image" Target="../media/image838.png"/><Relationship Id="rId8" Type="http://schemas.openxmlformats.org/officeDocument/2006/relationships/image" Target="../media/image797.png"/><Relationship Id="rId51" Type="http://schemas.openxmlformats.org/officeDocument/2006/relationships/image" Target="../media/image833.png"/><Relationship Id="rId3" Type="http://schemas.openxmlformats.org/officeDocument/2006/relationships/image" Target="../media/image756.png"/><Relationship Id="rId12" Type="http://schemas.openxmlformats.org/officeDocument/2006/relationships/image" Target="../media/image800.png"/><Relationship Id="rId17" Type="http://schemas.openxmlformats.org/officeDocument/2006/relationships/image" Target="../media/image781.png"/><Relationship Id="rId25" Type="http://schemas.openxmlformats.org/officeDocument/2006/relationships/image" Target="../media/image810.png"/><Relationship Id="rId33" Type="http://schemas.openxmlformats.org/officeDocument/2006/relationships/image" Target="../media/image818.png"/><Relationship Id="rId38" Type="http://schemas.openxmlformats.org/officeDocument/2006/relationships/image" Target="../media/image823.png"/><Relationship Id="rId46" Type="http://schemas.openxmlformats.org/officeDocument/2006/relationships/image" Target="../media/image828.png"/><Relationship Id="rId20" Type="http://schemas.openxmlformats.org/officeDocument/2006/relationships/image" Target="../media/image806.png"/><Relationship Id="rId41" Type="http://schemas.openxmlformats.org/officeDocument/2006/relationships/image" Target="../media/image426.png"/><Relationship Id="rId54" Type="http://schemas.openxmlformats.org/officeDocument/2006/relationships/image" Target="../media/image8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2.png"/><Relationship Id="rId15" Type="http://schemas.openxmlformats.org/officeDocument/2006/relationships/image" Target="../media/image803.png"/><Relationship Id="rId23" Type="http://schemas.openxmlformats.org/officeDocument/2006/relationships/image" Target="../media/image808.png"/><Relationship Id="rId28" Type="http://schemas.openxmlformats.org/officeDocument/2006/relationships/image" Target="../media/image813.png"/><Relationship Id="rId36" Type="http://schemas.openxmlformats.org/officeDocument/2006/relationships/image" Target="../media/image821.png"/><Relationship Id="rId49" Type="http://schemas.openxmlformats.org/officeDocument/2006/relationships/image" Target="../media/image831.png"/><Relationship Id="rId57" Type="http://schemas.openxmlformats.org/officeDocument/2006/relationships/image" Target="../media/image839.png"/><Relationship Id="rId10" Type="http://schemas.openxmlformats.org/officeDocument/2006/relationships/image" Target="../media/image798.png"/><Relationship Id="rId31" Type="http://schemas.openxmlformats.org/officeDocument/2006/relationships/image" Target="../media/image816.png"/><Relationship Id="rId44" Type="http://schemas.openxmlformats.org/officeDocument/2006/relationships/image" Target="../media/image425.png"/><Relationship Id="rId52" Type="http://schemas.openxmlformats.org/officeDocument/2006/relationships/image" Target="../media/image8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0.png"/><Relationship Id="rId18" Type="http://schemas.openxmlformats.org/officeDocument/2006/relationships/image" Target="../media/image855.png"/><Relationship Id="rId26" Type="http://schemas.openxmlformats.org/officeDocument/2006/relationships/image" Target="../media/image863.png"/><Relationship Id="rId39" Type="http://schemas.openxmlformats.org/officeDocument/2006/relationships/image" Target="../media/image876.png"/><Relationship Id="rId21" Type="http://schemas.openxmlformats.org/officeDocument/2006/relationships/image" Target="../media/image858.png"/><Relationship Id="rId34" Type="http://schemas.openxmlformats.org/officeDocument/2006/relationships/image" Target="../media/image871.png"/><Relationship Id="rId42" Type="http://schemas.openxmlformats.org/officeDocument/2006/relationships/image" Target="../media/image879.png"/><Relationship Id="rId47" Type="http://schemas.openxmlformats.org/officeDocument/2006/relationships/image" Target="../media/image884.png"/><Relationship Id="rId50" Type="http://schemas.openxmlformats.org/officeDocument/2006/relationships/image" Target="../media/image887.png"/><Relationship Id="rId7" Type="http://schemas.openxmlformats.org/officeDocument/2006/relationships/image" Target="../media/image844.png"/><Relationship Id="rId2" Type="http://schemas.openxmlformats.org/officeDocument/2006/relationships/image" Target="../media/image840.png"/><Relationship Id="rId16" Type="http://schemas.openxmlformats.org/officeDocument/2006/relationships/image" Target="../media/image853.png"/><Relationship Id="rId29" Type="http://schemas.openxmlformats.org/officeDocument/2006/relationships/image" Target="../media/image866.png"/><Relationship Id="rId11" Type="http://schemas.openxmlformats.org/officeDocument/2006/relationships/image" Target="../media/image848.png"/><Relationship Id="rId24" Type="http://schemas.openxmlformats.org/officeDocument/2006/relationships/image" Target="../media/image861.png"/><Relationship Id="rId32" Type="http://schemas.openxmlformats.org/officeDocument/2006/relationships/image" Target="../media/image869.png"/><Relationship Id="rId37" Type="http://schemas.openxmlformats.org/officeDocument/2006/relationships/image" Target="../media/image874.png"/><Relationship Id="rId40" Type="http://schemas.openxmlformats.org/officeDocument/2006/relationships/image" Target="../media/image877.png"/><Relationship Id="rId45" Type="http://schemas.openxmlformats.org/officeDocument/2006/relationships/image" Target="../media/image882.png"/><Relationship Id="rId53" Type="http://schemas.openxmlformats.org/officeDocument/2006/relationships/image" Target="../media/image890.png"/><Relationship Id="rId5" Type="http://schemas.openxmlformats.org/officeDocument/2006/relationships/image" Target="../media/image843.png"/><Relationship Id="rId10" Type="http://schemas.openxmlformats.org/officeDocument/2006/relationships/image" Target="../media/image847.png"/><Relationship Id="rId19" Type="http://schemas.openxmlformats.org/officeDocument/2006/relationships/image" Target="../media/image856.png"/><Relationship Id="rId31" Type="http://schemas.openxmlformats.org/officeDocument/2006/relationships/image" Target="../media/image868.png"/><Relationship Id="rId44" Type="http://schemas.openxmlformats.org/officeDocument/2006/relationships/image" Target="../media/image881.png"/><Relationship Id="rId52" Type="http://schemas.openxmlformats.org/officeDocument/2006/relationships/image" Target="../media/image889.png"/><Relationship Id="rId4" Type="http://schemas.openxmlformats.org/officeDocument/2006/relationships/image" Target="../media/image842.png"/><Relationship Id="rId9" Type="http://schemas.openxmlformats.org/officeDocument/2006/relationships/image" Target="../media/image846.png"/><Relationship Id="rId14" Type="http://schemas.openxmlformats.org/officeDocument/2006/relationships/image" Target="../media/image851.png"/><Relationship Id="rId22" Type="http://schemas.openxmlformats.org/officeDocument/2006/relationships/image" Target="../media/image859.png"/><Relationship Id="rId27" Type="http://schemas.openxmlformats.org/officeDocument/2006/relationships/image" Target="../media/image864.png"/><Relationship Id="rId30" Type="http://schemas.openxmlformats.org/officeDocument/2006/relationships/image" Target="../media/image867.png"/><Relationship Id="rId35" Type="http://schemas.openxmlformats.org/officeDocument/2006/relationships/image" Target="../media/image872.png"/><Relationship Id="rId43" Type="http://schemas.openxmlformats.org/officeDocument/2006/relationships/image" Target="../media/image880.png"/><Relationship Id="rId48" Type="http://schemas.openxmlformats.org/officeDocument/2006/relationships/image" Target="../media/image885.png"/><Relationship Id="rId8" Type="http://schemas.openxmlformats.org/officeDocument/2006/relationships/image" Target="../media/image845.png"/><Relationship Id="rId51" Type="http://schemas.openxmlformats.org/officeDocument/2006/relationships/image" Target="../media/image888.png"/><Relationship Id="rId3" Type="http://schemas.openxmlformats.org/officeDocument/2006/relationships/image" Target="../media/image841.png"/><Relationship Id="rId12" Type="http://schemas.openxmlformats.org/officeDocument/2006/relationships/image" Target="../media/image849.png"/><Relationship Id="rId17" Type="http://schemas.openxmlformats.org/officeDocument/2006/relationships/image" Target="../media/image854.png"/><Relationship Id="rId25" Type="http://schemas.openxmlformats.org/officeDocument/2006/relationships/image" Target="../media/image862.png"/><Relationship Id="rId33" Type="http://schemas.openxmlformats.org/officeDocument/2006/relationships/image" Target="../media/image870.png"/><Relationship Id="rId38" Type="http://schemas.openxmlformats.org/officeDocument/2006/relationships/image" Target="../media/image875.png"/><Relationship Id="rId46" Type="http://schemas.openxmlformats.org/officeDocument/2006/relationships/image" Target="../media/image883.png"/><Relationship Id="rId20" Type="http://schemas.openxmlformats.org/officeDocument/2006/relationships/image" Target="../media/image857.png"/><Relationship Id="rId41" Type="http://schemas.openxmlformats.org/officeDocument/2006/relationships/image" Target="../media/image8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852.png"/><Relationship Id="rId23" Type="http://schemas.openxmlformats.org/officeDocument/2006/relationships/image" Target="../media/image860.png"/><Relationship Id="rId28" Type="http://schemas.openxmlformats.org/officeDocument/2006/relationships/image" Target="../media/image865.png"/><Relationship Id="rId36" Type="http://schemas.openxmlformats.org/officeDocument/2006/relationships/image" Target="../media/image873.png"/><Relationship Id="rId49" Type="http://schemas.openxmlformats.org/officeDocument/2006/relationships/image" Target="../media/image88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5.png"/><Relationship Id="rId13" Type="http://schemas.openxmlformats.org/officeDocument/2006/relationships/image" Target="../media/image900.png"/><Relationship Id="rId18" Type="http://schemas.openxmlformats.org/officeDocument/2006/relationships/image" Target="../media/image905.png"/><Relationship Id="rId3" Type="http://schemas.openxmlformats.org/officeDocument/2006/relationships/image" Target="../media/image891.png"/><Relationship Id="rId7" Type="http://schemas.openxmlformats.org/officeDocument/2006/relationships/image" Target="../media/image894.png"/><Relationship Id="rId12" Type="http://schemas.openxmlformats.org/officeDocument/2006/relationships/image" Target="../media/image899.png"/><Relationship Id="rId17" Type="http://schemas.openxmlformats.org/officeDocument/2006/relationships/image" Target="../media/image904.png"/><Relationship Id="rId2" Type="http://schemas.openxmlformats.org/officeDocument/2006/relationships/image" Target="../media/image840.png"/><Relationship Id="rId16" Type="http://schemas.openxmlformats.org/officeDocument/2006/relationships/image" Target="../media/image9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3.png"/><Relationship Id="rId11" Type="http://schemas.openxmlformats.org/officeDocument/2006/relationships/image" Target="../media/image898.png"/><Relationship Id="rId5" Type="http://schemas.openxmlformats.org/officeDocument/2006/relationships/image" Target="../media/image892.png"/><Relationship Id="rId15" Type="http://schemas.openxmlformats.org/officeDocument/2006/relationships/image" Target="../media/image902.png"/><Relationship Id="rId10" Type="http://schemas.openxmlformats.org/officeDocument/2006/relationships/image" Target="../media/image897.png"/><Relationship Id="rId19" Type="http://schemas.openxmlformats.org/officeDocument/2006/relationships/image" Target="../media/image906.png"/><Relationship Id="rId4" Type="http://schemas.openxmlformats.org/officeDocument/2006/relationships/image" Target="../media/image23.png"/><Relationship Id="rId9" Type="http://schemas.openxmlformats.org/officeDocument/2006/relationships/image" Target="../media/image896.png"/><Relationship Id="rId14" Type="http://schemas.openxmlformats.org/officeDocument/2006/relationships/image" Target="../media/image90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1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7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7.png"/><Relationship Id="rId18" Type="http://schemas.openxmlformats.org/officeDocument/2006/relationships/image" Target="../media/image922.png"/><Relationship Id="rId26" Type="http://schemas.openxmlformats.org/officeDocument/2006/relationships/image" Target="../media/image930.png"/><Relationship Id="rId39" Type="http://schemas.openxmlformats.org/officeDocument/2006/relationships/image" Target="../media/image941.png"/><Relationship Id="rId21" Type="http://schemas.openxmlformats.org/officeDocument/2006/relationships/image" Target="../media/image925.png"/><Relationship Id="rId34" Type="http://schemas.openxmlformats.org/officeDocument/2006/relationships/image" Target="../media/image938.png"/><Relationship Id="rId42" Type="http://schemas.openxmlformats.org/officeDocument/2006/relationships/image" Target="../media/image944.png"/><Relationship Id="rId47" Type="http://schemas.openxmlformats.org/officeDocument/2006/relationships/image" Target="../media/image949.png"/><Relationship Id="rId50" Type="http://schemas.openxmlformats.org/officeDocument/2006/relationships/image" Target="../media/image952.png"/><Relationship Id="rId55" Type="http://schemas.openxmlformats.org/officeDocument/2006/relationships/image" Target="../media/image957.png"/><Relationship Id="rId7" Type="http://schemas.openxmlformats.org/officeDocument/2006/relationships/image" Target="../media/image911.png"/><Relationship Id="rId2" Type="http://schemas.openxmlformats.org/officeDocument/2006/relationships/image" Target="../media/image61.png"/><Relationship Id="rId16" Type="http://schemas.openxmlformats.org/officeDocument/2006/relationships/image" Target="../media/image920.png"/><Relationship Id="rId29" Type="http://schemas.openxmlformats.org/officeDocument/2006/relationships/image" Target="../media/image933.png"/><Relationship Id="rId11" Type="http://schemas.openxmlformats.org/officeDocument/2006/relationships/image" Target="../media/image915.png"/><Relationship Id="rId24" Type="http://schemas.openxmlformats.org/officeDocument/2006/relationships/image" Target="../media/image928.png"/><Relationship Id="rId32" Type="http://schemas.openxmlformats.org/officeDocument/2006/relationships/image" Target="../media/image936.png"/><Relationship Id="rId37" Type="http://schemas.openxmlformats.org/officeDocument/2006/relationships/image" Target="../media/image940.png"/><Relationship Id="rId40" Type="http://schemas.openxmlformats.org/officeDocument/2006/relationships/image" Target="../media/image942.png"/><Relationship Id="rId45" Type="http://schemas.openxmlformats.org/officeDocument/2006/relationships/image" Target="../media/image947.png"/><Relationship Id="rId53" Type="http://schemas.openxmlformats.org/officeDocument/2006/relationships/image" Target="../media/image955.png"/><Relationship Id="rId5" Type="http://schemas.openxmlformats.org/officeDocument/2006/relationships/image" Target="../media/image910.png"/><Relationship Id="rId10" Type="http://schemas.openxmlformats.org/officeDocument/2006/relationships/image" Target="../media/image914.png"/><Relationship Id="rId19" Type="http://schemas.openxmlformats.org/officeDocument/2006/relationships/image" Target="../media/image923.png"/><Relationship Id="rId31" Type="http://schemas.openxmlformats.org/officeDocument/2006/relationships/image" Target="../media/image935.png"/><Relationship Id="rId44" Type="http://schemas.openxmlformats.org/officeDocument/2006/relationships/image" Target="../media/image946.png"/><Relationship Id="rId52" Type="http://schemas.openxmlformats.org/officeDocument/2006/relationships/image" Target="../media/image954.png"/><Relationship Id="rId4" Type="http://schemas.openxmlformats.org/officeDocument/2006/relationships/image" Target="../media/image909.png"/><Relationship Id="rId9" Type="http://schemas.openxmlformats.org/officeDocument/2006/relationships/image" Target="../media/image913.png"/><Relationship Id="rId14" Type="http://schemas.openxmlformats.org/officeDocument/2006/relationships/image" Target="../media/image918.png"/><Relationship Id="rId22" Type="http://schemas.openxmlformats.org/officeDocument/2006/relationships/image" Target="../media/image926.png"/><Relationship Id="rId27" Type="http://schemas.openxmlformats.org/officeDocument/2006/relationships/image" Target="../media/image931.png"/><Relationship Id="rId30" Type="http://schemas.openxmlformats.org/officeDocument/2006/relationships/image" Target="../media/image934.png"/><Relationship Id="rId35" Type="http://schemas.openxmlformats.org/officeDocument/2006/relationships/image" Target="../media/image586.png"/><Relationship Id="rId43" Type="http://schemas.openxmlformats.org/officeDocument/2006/relationships/image" Target="../media/image945.png"/><Relationship Id="rId48" Type="http://schemas.openxmlformats.org/officeDocument/2006/relationships/image" Target="../media/image950.png"/><Relationship Id="rId8" Type="http://schemas.openxmlformats.org/officeDocument/2006/relationships/image" Target="../media/image912.png"/><Relationship Id="rId51" Type="http://schemas.openxmlformats.org/officeDocument/2006/relationships/image" Target="../media/image953.png"/><Relationship Id="rId3" Type="http://schemas.openxmlformats.org/officeDocument/2006/relationships/image" Target="../media/image908.png"/><Relationship Id="rId12" Type="http://schemas.openxmlformats.org/officeDocument/2006/relationships/image" Target="../media/image916.png"/><Relationship Id="rId17" Type="http://schemas.openxmlformats.org/officeDocument/2006/relationships/image" Target="../media/image921.png"/><Relationship Id="rId25" Type="http://schemas.openxmlformats.org/officeDocument/2006/relationships/image" Target="../media/image929.png"/><Relationship Id="rId33" Type="http://schemas.openxmlformats.org/officeDocument/2006/relationships/image" Target="../media/image937.png"/><Relationship Id="rId38" Type="http://schemas.openxmlformats.org/officeDocument/2006/relationships/image" Target="../media/image589.png"/><Relationship Id="rId46" Type="http://schemas.openxmlformats.org/officeDocument/2006/relationships/image" Target="../media/image948.png"/><Relationship Id="rId20" Type="http://schemas.openxmlformats.org/officeDocument/2006/relationships/image" Target="../media/image924.png"/><Relationship Id="rId41" Type="http://schemas.openxmlformats.org/officeDocument/2006/relationships/image" Target="../media/image943.png"/><Relationship Id="rId54" Type="http://schemas.openxmlformats.org/officeDocument/2006/relationships/image" Target="../media/image9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919.png"/><Relationship Id="rId23" Type="http://schemas.openxmlformats.org/officeDocument/2006/relationships/image" Target="../media/image927.png"/><Relationship Id="rId28" Type="http://schemas.openxmlformats.org/officeDocument/2006/relationships/image" Target="../media/image932.png"/><Relationship Id="rId36" Type="http://schemas.openxmlformats.org/officeDocument/2006/relationships/image" Target="../media/image939.png"/><Relationship Id="rId49" Type="http://schemas.openxmlformats.org/officeDocument/2006/relationships/image" Target="../media/image951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9.png"/><Relationship Id="rId18" Type="http://schemas.openxmlformats.org/officeDocument/2006/relationships/image" Target="../media/image974.png"/><Relationship Id="rId26" Type="http://schemas.openxmlformats.org/officeDocument/2006/relationships/image" Target="../media/image982.png"/><Relationship Id="rId39" Type="http://schemas.openxmlformats.org/officeDocument/2006/relationships/image" Target="../media/image995.png"/><Relationship Id="rId21" Type="http://schemas.openxmlformats.org/officeDocument/2006/relationships/image" Target="../media/image977.png"/><Relationship Id="rId34" Type="http://schemas.openxmlformats.org/officeDocument/2006/relationships/image" Target="../media/image990.png"/><Relationship Id="rId42" Type="http://schemas.openxmlformats.org/officeDocument/2006/relationships/image" Target="../media/image998.png"/><Relationship Id="rId47" Type="http://schemas.openxmlformats.org/officeDocument/2006/relationships/image" Target="../media/image1003.png"/><Relationship Id="rId50" Type="http://schemas.openxmlformats.org/officeDocument/2006/relationships/image" Target="../media/image1006.png"/><Relationship Id="rId55" Type="http://schemas.openxmlformats.org/officeDocument/2006/relationships/image" Target="../media/image1011.png"/><Relationship Id="rId7" Type="http://schemas.openxmlformats.org/officeDocument/2006/relationships/image" Target="../media/image963.png"/><Relationship Id="rId2" Type="http://schemas.openxmlformats.org/officeDocument/2006/relationships/image" Target="../media/image958.png"/><Relationship Id="rId16" Type="http://schemas.openxmlformats.org/officeDocument/2006/relationships/image" Target="../media/image972.png"/><Relationship Id="rId29" Type="http://schemas.openxmlformats.org/officeDocument/2006/relationships/image" Target="../media/image985.png"/><Relationship Id="rId11" Type="http://schemas.openxmlformats.org/officeDocument/2006/relationships/image" Target="../media/image967.png"/><Relationship Id="rId24" Type="http://schemas.openxmlformats.org/officeDocument/2006/relationships/image" Target="../media/image980.png"/><Relationship Id="rId32" Type="http://schemas.openxmlformats.org/officeDocument/2006/relationships/image" Target="../media/image988.png"/><Relationship Id="rId37" Type="http://schemas.openxmlformats.org/officeDocument/2006/relationships/image" Target="../media/image993.png"/><Relationship Id="rId40" Type="http://schemas.openxmlformats.org/officeDocument/2006/relationships/image" Target="../media/image996.png"/><Relationship Id="rId45" Type="http://schemas.openxmlformats.org/officeDocument/2006/relationships/image" Target="../media/image1001.png"/><Relationship Id="rId53" Type="http://schemas.openxmlformats.org/officeDocument/2006/relationships/image" Target="../media/image1009.png"/><Relationship Id="rId58" Type="http://schemas.openxmlformats.org/officeDocument/2006/relationships/image" Target="../media/image1014.png"/><Relationship Id="rId5" Type="http://schemas.openxmlformats.org/officeDocument/2006/relationships/image" Target="../media/image961.png"/><Relationship Id="rId19" Type="http://schemas.openxmlformats.org/officeDocument/2006/relationships/image" Target="../media/image975.png"/><Relationship Id="rId4" Type="http://schemas.openxmlformats.org/officeDocument/2006/relationships/image" Target="../media/image960.png"/><Relationship Id="rId9" Type="http://schemas.openxmlformats.org/officeDocument/2006/relationships/image" Target="../media/image965.png"/><Relationship Id="rId14" Type="http://schemas.openxmlformats.org/officeDocument/2006/relationships/image" Target="../media/image970.png"/><Relationship Id="rId22" Type="http://schemas.openxmlformats.org/officeDocument/2006/relationships/image" Target="../media/image978.png"/><Relationship Id="rId27" Type="http://schemas.openxmlformats.org/officeDocument/2006/relationships/image" Target="../media/image983.png"/><Relationship Id="rId30" Type="http://schemas.openxmlformats.org/officeDocument/2006/relationships/image" Target="../media/image986.png"/><Relationship Id="rId35" Type="http://schemas.openxmlformats.org/officeDocument/2006/relationships/image" Target="../media/image991.png"/><Relationship Id="rId43" Type="http://schemas.openxmlformats.org/officeDocument/2006/relationships/image" Target="../media/image999.png"/><Relationship Id="rId48" Type="http://schemas.openxmlformats.org/officeDocument/2006/relationships/image" Target="../media/image1004.png"/><Relationship Id="rId56" Type="http://schemas.openxmlformats.org/officeDocument/2006/relationships/image" Target="../media/image1012.png"/><Relationship Id="rId8" Type="http://schemas.openxmlformats.org/officeDocument/2006/relationships/image" Target="../media/image964.png"/><Relationship Id="rId51" Type="http://schemas.openxmlformats.org/officeDocument/2006/relationships/image" Target="../media/image1007.png"/><Relationship Id="rId3" Type="http://schemas.openxmlformats.org/officeDocument/2006/relationships/image" Target="../media/image959.png"/><Relationship Id="rId12" Type="http://schemas.openxmlformats.org/officeDocument/2006/relationships/image" Target="../media/image968.png"/><Relationship Id="rId17" Type="http://schemas.openxmlformats.org/officeDocument/2006/relationships/image" Target="../media/image973.png"/><Relationship Id="rId25" Type="http://schemas.openxmlformats.org/officeDocument/2006/relationships/image" Target="../media/image981.png"/><Relationship Id="rId33" Type="http://schemas.openxmlformats.org/officeDocument/2006/relationships/image" Target="../media/image989.png"/><Relationship Id="rId38" Type="http://schemas.openxmlformats.org/officeDocument/2006/relationships/image" Target="../media/image994.png"/><Relationship Id="rId46" Type="http://schemas.openxmlformats.org/officeDocument/2006/relationships/image" Target="../media/image1002.png"/><Relationship Id="rId59" Type="http://schemas.openxmlformats.org/officeDocument/2006/relationships/image" Target="../media/image1015.png"/><Relationship Id="rId20" Type="http://schemas.openxmlformats.org/officeDocument/2006/relationships/image" Target="../media/image976.png"/><Relationship Id="rId41" Type="http://schemas.openxmlformats.org/officeDocument/2006/relationships/image" Target="../media/image997.png"/><Relationship Id="rId54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2.png"/><Relationship Id="rId15" Type="http://schemas.openxmlformats.org/officeDocument/2006/relationships/image" Target="../media/image971.png"/><Relationship Id="rId23" Type="http://schemas.openxmlformats.org/officeDocument/2006/relationships/image" Target="../media/image979.png"/><Relationship Id="rId28" Type="http://schemas.openxmlformats.org/officeDocument/2006/relationships/image" Target="../media/image984.png"/><Relationship Id="rId36" Type="http://schemas.openxmlformats.org/officeDocument/2006/relationships/image" Target="../media/image992.png"/><Relationship Id="rId49" Type="http://schemas.openxmlformats.org/officeDocument/2006/relationships/image" Target="../media/image1005.png"/><Relationship Id="rId57" Type="http://schemas.openxmlformats.org/officeDocument/2006/relationships/image" Target="../media/image1013.png"/><Relationship Id="rId10" Type="http://schemas.openxmlformats.org/officeDocument/2006/relationships/image" Target="../media/image966.png"/><Relationship Id="rId31" Type="http://schemas.openxmlformats.org/officeDocument/2006/relationships/image" Target="../media/image987.png"/><Relationship Id="rId44" Type="http://schemas.openxmlformats.org/officeDocument/2006/relationships/image" Target="../media/image1000.png"/><Relationship Id="rId52" Type="http://schemas.openxmlformats.org/officeDocument/2006/relationships/image" Target="../media/image100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28.png"/><Relationship Id="rId26" Type="http://schemas.openxmlformats.org/officeDocument/2006/relationships/image" Target="../media/image82.png"/><Relationship Id="rId3" Type="http://schemas.openxmlformats.org/officeDocument/2006/relationships/image" Target="../media/image64.png"/><Relationship Id="rId21" Type="http://schemas.openxmlformats.org/officeDocument/2006/relationships/image" Target="../media/image79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33" Type="http://schemas.openxmlformats.org/officeDocument/2006/relationships/image" Target="../media/image60.png"/><Relationship Id="rId2" Type="http://schemas.openxmlformats.org/officeDocument/2006/relationships/image" Target="../media/image9.png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23" Type="http://schemas.openxmlformats.org/officeDocument/2006/relationships/image" Target="../media/image42.png"/><Relationship Id="rId28" Type="http://schemas.openxmlformats.org/officeDocument/2006/relationships/image" Target="../media/image84.png"/><Relationship Id="rId10" Type="http://schemas.openxmlformats.org/officeDocument/2006/relationships/image" Target="../media/image70.png"/><Relationship Id="rId19" Type="http://schemas.openxmlformats.org/officeDocument/2006/relationships/image" Target="../media/image29.png"/><Relationship Id="rId31" Type="http://schemas.openxmlformats.org/officeDocument/2006/relationships/image" Target="../media/image87.png"/><Relationship Id="rId4" Type="http://schemas.openxmlformats.org/officeDocument/2006/relationships/image" Target="../media/image65.png"/><Relationship Id="rId9" Type="http://schemas.openxmlformats.org/officeDocument/2006/relationships/image" Target="../media/image23.png"/><Relationship Id="rId14" Type="http://schemas.openxmlformats.org/officeDocument/2006/relationships/image" Target="../media/image74.png"/><Relationship Id="rId22" Type="http://schemas.openxmlformats.org/officeDocument/2006/relationships/image" Target="../media/image26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8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28.png"/><Relationship Id="rId26" Type="http://schemas.openxmlformats.org/officeDocument/2006/relationships/image" Target="../media/image98.png"/><Relationship Id="rId39" Type="http://schemas.openxmlformats.org/officeDocument/2006/relationships/image" Target="../media/image106.png"/><Relationship Id="rId21" Type="http://schemas.openxmlformats.org/officeDocument/2006/relationships/image" Target="../media/image95.png"/><Relationship Id="rId34" Type="http://schemas.openxmlformats.org/officeDocument/2006/relationships/image" Target="../media/image86.png"/><Relationship Id="rId42" Type="http://schemas.openxmlformats.org/officeDocument/2006/relationships/image" Target="../media/image107.png"/><Relationship Id="rId47" Type="http://schemas.openxmlformats.org/officeDocument/2006/relationships/image" Target="../media/image79.png"/><Relationship Id="rId50" Type="http://schemas.openxmlformats.org/officeDocument/2006/relationships/image" Target="../media/image109.png"/><Relationship Id="rId55" Type="http://schemas.openxmlformats.org/officeDocument/2006/relationships/image" Target="../media/image40.png"/><Relationship Id="rId7" Type="http://schemas.openxmlformats.org/officeDocument/2006/relationships/image" Target="../media/image68.png"/><Relationship Id="rId2" Type="http://schemas.openxmlformats.org/officeDocument/2006/relationships/image" Target="../media/image9.png"/><Relationship Id="rId16" Type="http://schemas.openxmlformats.org/officeDocument/2006/relationships/image" Target="../media/image92.png"/><Relationship Id="rId29" Type="http://schemas.openxmlformats.org/officeDocument/2006/relationships/image" Target="../media/image88.png"/><Relationship Id="rId11" Type="http://schemas.openxmlformats.org/officeDocument/2006/relationships/image" Target="../media/image90.png"/><Relationship Id="rId24" Type="http://schemas.openxmlformats.org/officeDocument/2006/relationships/image" Target="../media/image97.png"/><Relationship Id="rId32" Type="http://schemas.openxmlformats.org/officeDocument/2006/relationships/image" Target="../media/image102.png"/><Relationship Id="rId37" Type="http://schemas.openxmlformats.org/officeDocument/2006/relationships/image" Target="../media/image105.png"/><Relationship Id="rId40" Type="http://schemas.openxmlformats.org/officeDocument/2006/relationships/image" Target="../media/image27.png"/><Relationship Id="rId45" Type="http://schemas.openxmlformats.org/officeDocument/2006/relationships/image" Target="../media/image74.png"/><Relationship Id="rId53" Type="http://schemas.openxmlformats.org/officeDocument/2006/relationships/image" Target="../media/image112.png"/><Relationship Id="rId5" Type="http://schemas.openxmlformats.org/officeDocument/2006/relationships/image" Target="../media/image66.png"/><Relationship Id="rId10" Type="http://schemas.openxmlformats.org/officeDocument/2006/relationships/image" Target="../media/image89.png"/><Relationship Id="rId19" Type="http://schemas.openxmlformats.org/officeDocument/2006/relationships/image" Target="../media/image29.png"/><Relationship Id="rId31" Type="http://schemas.openxmlformats.org/officeDocument/2006/relationships/image" Target="../media/image101.png"/><Relationship Id="rId44" Type="http://schemas.openxmlformats.org/officeDocument/2006/relationships/image" Target="../media/image83.png"/><Relationship Id="rId52" Type="http://schemas.openxmlformats.org/officeDocument/2006/relationships/image" Target="../media/image111.png"/><Relationship Id="rId4" Type="http://schemas.openxmlformats.org/officeDocument/2006/relationships/image" Target="../media/image65.png"/><Relationship Id="rId9" Type="http://schemas.openxmlformats.org/officeDocument/2006/relationships/image" Target="../media/image23.png"/><Relationship Id="rId14" Type="http://schemas.openxmlformats.org/officeDocument/2006/relationships/image" Target="../media/image44.png"/><Relationship Id="rId22" Type="http://schemas.openxmlformats.org/officeDocument/2006/relationships/image" Target="../media/image96.png"/><Relationship Id="rId27" Type="http://schemas.openxmlformats.org/officeDocument/2006/relationships/image" Target="../media/image99.png"/><Relationship Id="rId30" Type="http://schemas.openxmlformats.org/officeDocument/2006/relationships/image" Target="../media/image78.png"/><Relationship Id="rId35" Type="http://schemas.openxmlformats.org/officeDocument/2006/relationships/image" Target="../media/image42.png"/><Relationship Id="rId43" Type="http://schemas.openxmlformats.org/officeDocument/2006/relationships/image" Target="../media/image82.png"/><Relationship Id="rId48" Type="http://schemas.openxmlformats.org/officeDocument/2006/relationships/image" Target="../media/image25.png"/><Relationship Id="rId56" Type="http://schemas.openxmlformats.org/officeDocument/2006/relationships/image" Target="../media/image60.png"/><Relationship Id="rId8" Type="http://schemas.openxmlformats.org/officeDocument/2006/relationships/image" Target="../media/image69.png"/><Relationship Id="rId51" Type="http://schemas.openxmlformats.org/officeDocument/2006/relationships/image" Target="../media/image110.png"/><Relationship Id="rId3" Type="http://schemas.openxmlformats.org/officeDocument/2006/relationships/image" Target="../media/image64.png"/><Relationship Id="rId12" Type="http://schemas.openxmlformats.org/officeDocument/2006/relationships/image" Target="../media/image85.png"/><Relationship Id="rId17" Type="http://schemas.openxmlformats.org/officeDocument/2006/relationships/image" Target="../media/image93.png"/><Relationship Id="rId25" Type="http://schemas.openxmlformats.org/officeDocument/2006/relationships/image" Target="../media/image55.png"/><Relationship Id="rId33" Type="http://schemas.openxmlformats.org/officeDocument/2006/relationships/image" Target="../media/image103.png"/><Relationship Id="rId38" Type="http://schemas.openxmlformats.org/officeDocument/2006/relationships/image" Target="../media/image41.png"/><Relationship Id="rId46" Type="http://schemas.openxmlformats.org/officeDocument/2006/relationships/image" Target="../media/image75.png"/><Relationship Id="rId20" Type="http://schemas.openxmlformats.org/officeDocument/2006/relationships/image" Target="../media/image94.png"/><Relationship Id="rId41" Type="http://schemas.openxmlformats.org/officeDocument/2006/relationships/image" Target="../media/image80.png"/><Relationship Id="rId54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5" Type="http://schemas.openxmlformats.org/officeDocument/2006/relationships/image" Target="../media/image33.png"/><Relationship Id="rId23" Type="http://schemas.openxmlformats.org/officeDocument/2006/relationships/image" Target="../media/image26.png"/><Relationship Id="rId28" Type="http://schemas.openxmlformats.org/officeDocument/2006/relationships/image" Target="../media/image100.png"/><Relationship Id="rId36" Type="http://schemas.openxmlformats.org/officeDocument/2006/relationships/image" Target="../media/image104.png"/><Relationship Id="rId49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25.png"/><Relationship Id="rId34" Type="http://schemas.openxmlformats.org/officeDocument/2006/relationships/image" Target="../media/image145.png"/><Relationship Id="rId42" Type="http://schemas.openxmlformats.org/officeDocument/2006/relationships/image" Target="../media/image152.png"/><Relationship Id="rId47" Type="http://schemas.openxmlformats.org/officeDocument/2006/relationships/image" Target="../media/image156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26.png"/><Relationship Id="rId2" Type="http://schemas.openxmlformats.org/officeDocument/2006/relationships/image" Target="../media/image9.png"/><Relationship Id="rId16" Type="http://schemas.openxmlformats.org/officeDocument/2006/relationships/image" Target="../media/image133.png"/><Relationship Id="rId29" Type="http://schemas.openxmlformats.org/officeDocument/2006/relationships/image" Target="../media/image85.png"/><Relationship Id="rId11" Type="http://schemas.openxmlformats.org/officeDocument/2006/relationships/image" Target="../media/image58.png"/><Relationship Id="rId24" Type="http://schemas.openxmlformats.org/officeDocument/2006/relationships/image" Target="../media/image137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45" Type="http://schemas.openxmlformats.org/officeDocument/2006/relationships/image" Target="../media/image154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23.png"/><Relationship Id="rId61" Type="http://schemas.openxmlformats.org/officeDocument/2006/relationships/image" Target="../media/image170.png"/><Relationship Id="rId19" Type="http://schemas.openxmlformats.org/officeDocument/2006/relationships/image" Target="../media/image55.png"/><Relationship Id="rId14" Type="http://schemas.openxmlformats.org/officeDocument/2006/relationships/image" Target="../media/image131.png"/><Relationship Id="rId22" Type="http://schemas.openxmlformats.org/officeDocument/2006/relationships/image" Target="../media/image41.png"/><Relationship Id="rId27" Type="http://schemas.openxmlformats.org/officeDocument/2006/relationships/image" Target="../media/image139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43" Type="http://schemas.openxmlformats.org/officeDocument/2006/relationships/image" Target="../media/image35.png"/><Relationship Id="rId48" Type="http://schemas.openxmlformats.org/officeDocument/2006/relationships/image" Target="../media/image157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27.png"/><Relationship Id="rId51" Type="http://schemas.openxmlformats.org/officeDocument/2006/relationships/image" Target="../media/image160.png"/><Relationship Id="rId3" Type="http://schemas.openxmlformats.org/officeDocument/2006/relationships/image" Target="../media/image123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88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46" Type="http://schemas.openxmlformats.org/officeDocument/2006/relationships/image" Target="../media/image155.png"/><Relationship Id="rId59" Type="http://schemas.openxmlformats.org/officeDocument/2006/relationships/image" Target="../media/image168.png"/><Relationship Id="rId67" Type="http://schemas.openxmlformats.org/officeDocument/2006/relationships/image" Target="../media/image60.png"/><Relationship Id="rId20" Type="http://schemas.openxmlformats.org/officeDocument/2006/relationships/image" Target="../media/image136.png"/><Relationship Id="rId41" Type="http://schemas.openxmlformats.org/officeDocument/2006/relationships/image" Target="../media/image49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5" Type="http://schemas.openxmlformats.org/officeDocument/2006/relationships/image" Target="../media/image132.png"/><Relationship Id="rId23" Type="http://schemas.openxmlformats.org/officeDocument/2006/relationships/image" Target="../media/image27.png"/><Relationship Id="rId28" Type="http://schemas.openxmlformats.org/officeDocument/2006/relationships/image" Target="../media/image140.png"/><Relationship Id="rId36" Type="http://schemas.openxmlformats.org/officeDocument/2006/relationships/image" Target="../media/image147.png"/><Relationship Id="rId49" Type="http://schemas.openxmlformats.org/officeDocument/2006/relationships/image" Target="../media/image158.png"/><Relationship Id="rId57" Type="http://schemas.openxmlformats.org/officeDocument/2006/relationships/image" Target="../media/image166.png"/><Relationship Id="rId10" Type="http://schemas.openxmlformats.org/officeDocument/2006/relationships/image" Target="../media/image128.png"/><Relationship Id="rId31" Type="http://schemas.openxmlformats.org/officeDocument/2006/relationships/image" Target="../media/image142.png"/><Relationship Id="rId44" Type="http://schemas.openxmlformats.org/officeDocument/2006/relationships/image" Target="../media/image153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24.png"/><Relationship Id="rId9" Type="http://schemas.openxmlformats.org/officeDocument/2006/relationships/image" Target="../media/image26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502" y="2017852"/>
            <a:ext cx="263715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Chapter</a:t>
            </a:r>
            <a:r>
              <a:rPr sz="4400" b="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5:  Linkers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8589645" cy="4706620"/>
            <a:chOff x="391435" y="1531619"/>
            <a:chExt cx="8589645" cy="470662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1833372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4436" y="1531619"/>
              <a:ext cx="215188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844" y="2074163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164" y="2046731"/>
              <a:ext cx="1574291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8859" y="2046731"/>
              <a:ext cx="1728215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0480" y="2046731"/>
              <a:ext cx="626363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0247" y="2046731"/>
              <a:ext cx="829055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2707" y="2046731"/>
              <a:ext cx="1470660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6771" y="2046731"/>
              <a:ext cx="659892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38544" y="2046731"/>
              <a:ext cx="1709927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51875" y="2046731"/>
              <a:ext cx="829055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1164" y="2412491"/>
              <a:ext cx="1812036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23159" y="2412491"/>
              <a:ext cx="1065276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68396" y="2412491"/>
              <a:ext cx="643128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1484" y="2412491"/>
              <a:ext cx="829056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0500" y="2412491"/>
              <a:ext cx="1488948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9407" y="2412491"/>
              <a:ext cx="1591056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40424" y="2412491"/>
              <a:ext cx="1949196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69580" y="2412491"/>
              <a:ext cx="658368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07908" y="2412491"/>
              <a:ext cx="573024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1164" y="2778252"/>
              <a:ext cx="1540764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21992" y="2778252"/>
              <a:ext cx="1048511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0568" y="2778252"/>
              <a:ext cx="914400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83507" y="2778252"/>
              <a:ext cx="827532" cy="6797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61103" y="2778252"/>
              <a:ext cx="1543812" cy="6797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54980" y="2778252"/>
              <a:ext cx="896112" cy="6797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01156" y="2778252"/>
              <a:ext cx="1472183" cy="6797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23403" y="2778252"/>
              <a:ext cx="1557527" cy="6797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1164" y="3144011"/>
              <a:ext cx="1016508" cy="67970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4584" y="3144011"/>
              <a:ext cx="829055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33599" y="3144011"/>
              <a:ext cx="1894331" cy="6797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0939" y="3144011"/>
              <a:ext cx="1014984" cy="6797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05883" y="3144011"/>
              <a:ext cx="659891" cy="679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44212" y="3144011"/>
              <a:ext cx="1484376" cy="67970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23203" y="3144011"/>
              <a:ext cx="490727" cy="67970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6844" y="3610355"/>
              <a:ext cx="548640" cy="6355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1164" y="3582924"/>
              <a:ext cx="574548" cy="6797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66444" y="3582924"/>
              <a:ext cx="1200912" cy="6797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8087" y="3582924"/>
              <a:ext cx="1150619" cy="67970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69920" y="3648455"/>
              <a:ext cx="484631" cy="57302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19855" y="3582924"/>
              <a:ext cx="1743455" cy="67970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24044" y="3582924"/>
              <a:ext cx="1239012" cy="67970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23788" y="3582924"/>
              <a:ext cx="1726691" cy="67970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11211" y="3582924"/>
              <a:ext cx="1066800" cy="67970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8744" y="3582924"/>
              <a:ext cx="742188" cy="67970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1164" y="3948684"/>
              <a:ext cx="1795272" cy="67970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6396" y="3948684"/>
              <a:ext cx="726948" cy="67970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11780" y="3948684"/>
              <a:ext cx="829056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20796" y="3948684"/>
              <a:ext cx="1115568" cy="6797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030980" y="3948684"/>
              <a:ext cx="490727" cy="67970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6844" y="4415027"/>
              <a:ext cx="548640" cy="6355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31164" y="4387596"/>
              <a:ext cx="574548" cy="67970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4836" y="4387596"/>
              <a:ext cx="979932" cy="6797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83892" y="4387596"/>
              <a:ext cx="1152144" cy="6797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85159" y="4387596"/>
              <a:ext cx="573024" cy="67970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07308" y="4387596"/>
              <a:ext cx="1202436" cy="67970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58868" y="4387596"/>
              <a:ext cx="1239012" cy="67970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45480" y="4387596"/>
              <a:ext cx="1728216" cy="67970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22820" y="4387596"/>
              <a:ext cx="1066800" cy="67970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38744" y="4387596"/>
              <a:ext cx="742188" cy="67970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31164" y="4753355"/>
              <a:ext cx="1795272" cy="67970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06396" y="4753355"/>
              <a:ext cx="726948" cy="67970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11780" y="4753355"/>
              <a:ext cx="829056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20796" y="4753355"/>
              <a:ext cx="1234439" cy="67970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49851" y="4753355"/>
              <a:ext cx="490727" cy="67970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6844" y="5219699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31164" y="5192267"/>
              <a:ext cx="574548" cy="67970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63395" y="5192267"/>
              <a:ext cx="979931" cy="6797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01011" y="5192267"/>
              <a:ext cx="1152144" cy="6797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10840" y="5192267"/>
              <a:ext cx="583691" cy="67970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52215" y="5192267"/>
              <a:ext cx="1200912" cy="6797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10812" y="5192267"/>
              <a:ext cx="1235964" cy="67970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04459" y="5192267"/>
              <a:ext cx="1048512" cy="6797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10656" y="5192267"/>
              <a:ext cx="1406652" cy="67970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74992" y="5192267"/>
              <a:ext cx="845820" cy="679704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78496" y="5192267"/>
              <a:ext cx="1202436" cy="67970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31164" y="5558028"/>
              <a:ext cx="1556003" cy="679704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68652" y="5558028"/>
              <a:ext cx="1234439" cy="67970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97708" y="5558028"/>
              <a:ext cx="490728" cy="67970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64642" y="1535868"/>
            <a:ext cx="8416925" cy="8549776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Program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Relocation</a:t>
            </a: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relocation is the </a:t>
            </a:r>
            <a:r>
              <a:rPr sz="2400" spc="-5" dirty="0">
                <a:latin typeface="Arial"/>
                <a:cs typeface="Arial"/>
              </a:rPr>
              <a:t>process of modifying the  addresses used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address sensitive </a:t>
            </a:r>
            <a:r>
              <a:rPr sz="2400" dirty="0">
                <a:latin typeface="Arial"/>
                <a:cs typeface="Arial"/>
              </a:rPr>
              <a:t>instructions of </a:t>
            </a:r>
            <a:r>
              <a:rPr sz="2400" spc="-5" dirty="0">
                <a:latin typeface="Arial"/>
                <a:cs typeface="Arial"/>
              </a:rPr>
              <a:t>a  program such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program </a:t>
            </a:r>
            <a:r>
              <a:rPr sz="2400" spc="-5" dirty="0">
                <a:latin typeface="Arial"/>
                <a:cs typeface="Arial"/>
              </a:rPr>
              <a:t>can execute correctly 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designated area 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memory.</a:t>
            </a:r>
            <a:endParaRPr sz="2400" dirty="0">
              <a:latin typeface="Arial"/>
              <a:cs typeface="Arial"/>
            </a:endParaRPr>
          </a:p>
          <a:p>
            <a:pPr marL="756285" marR="8255" lvl="1" indent="-287020" algn="just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If linked origin </a:t>
            </a:r>
            <a:r>
              <a:rPr sz="2000" dirty="0">
                <a:latin typeface="Arial"/>
                <a:cs typeface="Arial"/>
              </a:rPr>
              <a:t>≠ </a:t>
            </a:r>
            <a:r>
              <a:rPr sz="2400" spc="-5" dirty="0">
                <a:latin typeface="Arial"/>
                <a:cs typeface="Arial"/>
              </a:rPr>
              <a:t>translated </a:t>
            </a:r>
            <a:r>
              <a:rPr sz="2400" dirty="0">
                <a:latin typeface="Arial"/>
                <a:cs typeface="Arial"/>
              </a:rPr>
              <a:t>origin, </a:t>
            </a:r>
            <a:r>
              <a:rPr sz="2400" spc="-5" dirty="0">
                <a:latin typeface="Arial"/>
                <a:cs typeface="Arial"/>
              </a:rPr>
              <a:t>relocation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2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performed 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linker.</a:t>
            </a:r>
            <a:endParaRPr sz="2400" dirty="0">
              <a:latin typeface="Arial"/>
              <a:cs typeface="Arial"/>
            </a:endParaRPr>
          </a:p>
          <a:p>
            <a:pPr marL="756285" marR="8255" lvl="1" indent="-287020" algn="just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If load </a:t>
            </a:r>
            <a:r>
              <a:rPr sz="2400" dirty="0">
                <a:latin typeface="Arial"/>
                <a:cs typeface="Arial"/>
              </a:rPr>
              <a:t>origin ≠ </a:t>
            </a:r>
            <a:r>
              <a:rPr sz="2400" spc="-5" dirty="0">
                <a:latin typeface="Arial"/>
                <a:cs typeface="Arial"/>
              </a:rPr>
              <a:t>linked </a:t>
            </a:r>
            <a:r>
              <a:rPr sz="2400" dirty="0">
                <a:latin typeface="Arial"/>
                <a:cs typeface="Arial"/>
              </a:rPr>
              <a:t>origin, </a:t>
            </a:r>
            <a:r>
              <a:rPr sz="2400" spc="-5" dirty="0">
                <a:latin typeface="Arial"/>
                <a:cs typeface="Arial"/>
              </a:rPr>
              <a:t>relocation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2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performed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loader.</a:t>
            </a:r>
            <a:endParaRPr sz="2400" dirty="0">
              <a:latin typeface="Arial"/>
              <a:cs typeface="Arial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If load </a:t>
            </a:r>
            <a:r>
              <a:rPr sz="2400" dirty="0">
                <a:latin typeface="Arial"/>
                <a:cs typeface="Arial"/>
              </a:rPr>
              <a:t>origin = </a:t>
            </a:r>
            <a:r>
              <a:rPr sz="2400" spc="-5" dirty="0">
                <a:latin typeface="Arial"/>
                <a:cs typeface="Arial"/>
              </a:rPr>
              <a:t>linked origin, such </a:t>
            </a:r>
            <a:r>
              <a:rPr sz="2400" dirty="0">
                <a:latin typeface="Arial"/>
                <a:cs typeface="Arial"/>
              </a:rPr>
              <a:t>loaders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called  </a:t>
            </a:r>
            <a:r>
              <a:rPr sz="2400" spc="-5" dirty="0">
                <a:latin typeface="Arial"/>
                <a:cs typeface="Arial"/>
              </a:rPr>
              <a:t>absolute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loader.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79247"/>
            <a:ext cx="8399145" cy="1641475"/>
            <a:chOff x="319807" y="79247"/>
            <a:chExt cx="8399145" cy="1641475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4"/>
              <a:ext cx="1833372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2808" y="931164"/>
              <a:ext cx="215188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79247"/>
              <a:ext cx="8261604" cy="10957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and linking</a:t>
            </a:r>
            <a:r>
              <a:rPr spc="-10" dirty="0"/>
              <a:t> </a:t>
            </a:r>
            <a:r>
              <a:rPr dirty="0"/>
              <a:t>concepts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0831" y="6581340"/>
            <a:ext cx="45339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797360"/>
            <a:ext cx="4942205" cy="105156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Relocation</a:t>
            </a:r>
            <a:endParaRPr sz="280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15"/>
              </a:spcBef>
              <a:tabLst>
                <a:tab pos="3400425" algn="l"/>
                <a:tab pos="4422775" algn="l"/>
              </a:tabLst>
            </a:pPr>
            <a:r>
              <a:rPr sz="1600" b="1" spc="-5" dirty="0">
                <a:latin typeface="Arial"/>
                <a:cs typeface="Arial"/>
              </a:rPr>
              <a:t>State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ent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ress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Co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1810" y="1927502"/>
          <a:ext cx="5775956" cy="426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31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764"/>
                        </a:lnSpc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28270" marR="250190">
                        <a:lnSpc>
                          <a:spcPct val="1295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Y  EXTRN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76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MAX,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 marR="8102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AREG, 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60" dirty="0">
                          <a:latin typeface="Arial"/>
                          <a:cs typeface="Arial"/>
                        </a:rPr>
                        <a:t>ANY,</a:t>
                      </a:r>
                      <a:r>
                        <a:rPr sz="16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MAX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519)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10" dirty="0">
                          <a:latin typeface="Arial"/>
                          <a:cs typeface="Arial"/>
                        </a:rPr>
                        <a:t>LT,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STOP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261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0860" y="6246367"/>
            <a:ext cx="1137285" cy="38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95"/>
              </a:spcBef>
              <a:tabLst>
                <a:tab pos="842010" algn="l"/>
              </a:tabLst>
            </a:pPr>
            <a:r>
              <a:rPr sz="1600" b="1" spc="-3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30" dirty="0">
                <a:latin typeface="Arial"/>
                <a:cs typeface="Arial"/>
              </a:rPr>
              <a:t>T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DS</a:t>
            </a:r>
            <a:endParaRPr sz="1600">
              <a:latin typeface="Arial"/>
              <a:cs typeface="Arial"/>
            </a:endParaRPr>
          </a:p>
          <a:p>
            <a:pPr marL="417195">
              <a:lnSpc>
                <a:spcPts val="119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8/4/2016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3541" y="6157520"/>
            <a:ext cx="1728919" cy="38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>
              <a:lnSpc>
                <a:spcPts val="167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541)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endParaRPr sz="12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3253" y="2457399"/>
            <a:ext cx="270065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734060" indent="-213360" algn="r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13360" algn="l"/>
              </a:tabLst>
            </a:pPr>
            <a:r>
              <a:rPr sz="1600" spc="-10" dirty="0">
                <a:latin typeface="Arial"/>
                <a:cs typeface="Arial"/>
              </a:rPr>
              <a:t>Translated </a:t>
            </a:r>
            <a:r>
              <a:rPr sz="1600" spc="-5" dirty="0">
                <a:latin typeface="Arial"/>
                <a:cs typeface="Arial"/>
              </a:rPr>
              <a:t>origin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R="723900" algn="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the program = 500</a:t>
            </a:r>
            <a:endParaRPr sz="16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buFont typeface="Wingdings"/>
              <a:buChar char=""/>
              <a:tabLst>
                <a:tab pos="172720" algn="l"/>
              </a:tabLst>
            </a:pPr>
            <a:r>
              <a:rPr sz="1600" spc="-10" dirty="0">
                <a:latin typeface="Arial"/>
                <a:cs typeface="Arial"/>
              </a:rPr>
              <a:t>Translation </a:t>
            </a:r>
            <a:r>
              <a:rPr sz="1600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address of symbol A =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540</a:t>
            </a:r>
            <a:endParaRPr sz="16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buFont typeface="Wingdings"/>
              <a:buChar char="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Suppose link origin =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900</a:t>
            </a:r>
            <a:endParaRPr sz="16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buFont typeface="Wingdings"/>
              <a:buChar char="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Link time address 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symbol</a:t>
            </a:r>
            <a:endParaRPr sz="16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 =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6180455" cy="2512060"/>
            <a:chOff x="391435" y="1531619"/>
            <a:chExt cx="6180455" cy="251206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2209800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0864" y="1531619"/>
              <a:ext cx="215188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844" y="2074163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164" y="2046731"/>
              <a:ext cx="1403603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0344" y="2250947"/>
              <a:ext cx="416051" cy="4663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8840" y="2046731"/>
              <a:ext cx="1743456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2255" y="2046731"/>
              <a:ext cx="1149096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04359" y="2046731"/>
              <a:ext cx="659891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2688" y="2046731"/>
              <a:ext cx="1540764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3412" y="2046731"/>
              <a:ext cx="608076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844" y="2513075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1164" y="2485644"/>
              <a:ext cx="1318260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2689859"/>
              <a:ext cx="416051" cy="466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63496" y="2485644"/>
              <a:ext cx="1199387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7415" y="2485644"/>
              <a:ext cx="1149095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7995" y="2485644"/>
              <a:ext cx="659891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6324" y="2485644"/>
              <a:ext cx="1540764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7047" y="2485644"/>
              <a:ext cx="608076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6844" y="2951987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1164" y="2924555"/>
              <a:ext cx="490728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7468" y="3128772"/>
              <a:ext cx="766571" cy="4663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4959" y="2924555"/>
              <a:ext cx="1810512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6955" y="2924555"/>
              <a:ext cx="981456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8371" y="2924555"/>
              <a:ext cx="1488948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6844" y="3390899"/>
              <a:ext cx="548640" cy="6355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164" y="3363468"/>
              <a:ext cx="472440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9179" y="3567684"/>
              <a:ext cx="766571" cy="4663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9720" y="3363468"/>
              <a:ext cx="861059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12264" y="3363468"/>
              <a:ext cx="981456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72155" y="3363468"/>
              <a:ext cx="1488947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9242" y="1535868"/>
            <a:ext cx="6056630" cy="445121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Performing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Relocation</a:t>
            </a:r>
            <a:endParaRPr lang="en-US" sz="2800" spc="-5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82320" algn="l"/>
              </a:tabLst>
            </a:pPr>
            <a:r>
              <a:rPr sz="2400" spc="-5" dirty="0" err="1">
                <a:latin typeface="Arial"/>
                <a:cs typeface="Arial"/>
              </a:rPr>
              <a:t>t_origin</a:t>
            </a:r>
            <a:r>
              <a:rPr sz="2400" spc="-7" baseline="-20833" dirty="0" err="1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translated origin of program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</a:p>
          <a:p>
            <a:pPr marL="7816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82320" algn="l"/>
              </a:tabLst>
            </a:pPr>
            <a:r>
              <a:rPr sz="2400" spc="-5" dirty="0">
                <a:latin typeface="Arial"/>
                <a:cs typeface="Arial"/>
              </a:rPr>
              <a:t>l_orgin</a:t>
            </a:r>
            <a:r>
              <a:rPr sz="2400" spc="-7" baseline="-20833" dirty="0"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linked origin of program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</a:p>
          <a:p>
            <a:pPr marL="7816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82320" algn="l"/>
              </a:tabLst>
            </a:pP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15" baseline="-20833" dirty="0">
                <a:latin typeface="Arial"/>
                <a:cs typeface="Arial"/>
              </a:rPr>
              <a:t>symb </a:t>
            </a:r>
            <a:r>
              <a:rPr sz="2400" spc="-5" dirty="0">
                <a:latin typeface="Arial"/>
                <a:cs typeface="Arial"/>
              </a:rPr>
              <a:t>translation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address</a:t>
            </a:r>
            <a:endParaRPr sz="2400" dirty="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82320" algn="l"/>
              </a:tabLst>
            </a:pP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15" baseline="-20833" dirty="0">
                <a:latin typeface="Arial"/>
                <a:cs typeface="Arial"/>
              </a:rPr>
              <a:t>symb </a:t>
            </a:r>
            <a:r>
              <a:rPr sz="2400" spc="-5" dirty="0">
                <a:latin typeface="Arial"/>
                <a:cs typeface="Arial"/>
              </a:rPr>
              <a:t>link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6844" y="3802379"/>
            <a:ext cx="1271270" cy="680085"/>
            <a:chOff x="656844" y="3802379"/>
            <a:chExt cx="1271270" cy="680085"/>
          </a:xfrm>
        </p:grpSpPr>
        <p:sp>
          <p:nvSpPr>
            <p:cNvPr id="36" name="object 36"/>
            <p:cNvSpPr/>
            <p:nvPr/>
          </p:nvSpPr>
          <p:spPr>
            <a:xfrm>
              <a:off x="656844" y="3829811"/>
              <a:ext cx="548640" cy="6355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1164" y="3802379"/>
              <a:ext cx="574548" cy="6797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61288" y="4006595"/>
              <a:ext cx="766572" cy="4663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96442" y="3956684"/>
            <a:ext cx="1014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Arial"/>
                <a:cs typeface="Arial"/>
              </a:rPr>
              <a:t>–</a:t>
            </a:r>
            <a:r>
              <a:rPr sz="3600" spc="277" baseline="13888" dirty="0">
                <a:latin typeface="Arial"/>
                <a:cs typeface="Arial"/>
              </a:rPr>
              <a:t> </a:t>
            </a:r>
            <a:r>
              <a:rPr sz="3600" spc="-15" baseline="13888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symb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728216" y="3802379"/>
            <a:ext cx="2531745" cy="680085"/>
            <a:chOff x="1728216" y="3802379"/>
            <a:chExt cx="2531745" cy="680085"/>
          </a:xfrm>
        </p:grpSpPr>
        <p:sp>
          <p:nvSpPr>
            <p:cNvPr id="41" name="object 41"/>
            <p:cNvSpPr/>
            <p:nvPr/>
          </p:nvSpPr>
          <p:spPr>
            <a:xfrm>
              <a:off x="1728216" y="3802379"/>
              <a:ext cx="1146047" cy="679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51176" y="3802379"/>
              <a:ext cx="659892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89504" y="3802379"/>
              <a:ext cx="1370075" cy="6797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905380" y="3882008"/>
            <a:ext cx="2152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offset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symbol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5781040" cy="1195070"/>
            <a:chOff x="391435" y="1531619"/>
            <a:chExt cx="5781040" cy="119507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2209800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0864" y="1531619"/>
              <a:ext cx="215188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652" y="2046731"/>
              <a:ext cx="2657856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8084" y="2250947"/>
              <a:ext cx="416052" cy="466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6580" y="2046731"/>
              <a:ext cx="583692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7184" y="2046731"/>
              <a:ext cx="1318260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1020" y="2250947"/>
              <a:ext cx="416051" cy="466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1039" y="2046731"/>
              <a:ext cx="507491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6968" y="2046731"/>
              <a:ext cx="1403603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6147" y="2250947"/>
              <a:ext cx="416051" cy="466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9242" y="1535868"/>
            <a:ext cx="5720080" cy="5246308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380365" algn="l"/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Performing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Relocation</a:t>
            </a:r>
            <a:endParaRPr sz="28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95"/>
              </a:spcBef>
            </a:pPr>
            <a:r>
              <a:rPr sz="2400" spc="-5" dirty="0" err="1">
                <a:latin typeface="Arial"/>
                <a:cs typeface="Arial"/>
              </a:rPr>
              <a:t>relocation_factor</a:t>
            </a:r>
            <a:r>
              <a:rPr sz="2400" spc="-7" baseline="-20833" dirty="0" err="1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l_orgin</a:t>
            </a:r>
            <a:r>
              <a:rPr sz="2400" spc="-7" baseline="-20833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t_origin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endParaRPr sz="2400" baseline="-20833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56376" y="2046732"/>
            <a:ext cx="1696720" cy="680085"/>
            <a:chOff x="6056376" y="2046732"/>
            <a:chExt cx="1696720" cy="680085"/>
          </a:xfrm>
        </p:grpSpPr>
        <p:sp>
          <p:nvSpPr>
            <p:cNvPr id="16" name="object 16"/>
            <p:cNvSpPr/>
            <p:nvPr/>
          </p:nvSpPr>
          <p:spPr>
            <a:xfrm>
              <a:off x="6056376" y="2046732"/>
              <a:ext cx="1322831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73824" y="2046732"/>
              <a:ext cx="778764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34176" y="2126107"/>
            <a:ext cx="1315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"/>
                <a:cs typeface="Arial"/>
              </a:rPr>
              <a:t>-------</a:t>
            </a:r>
            <a:r>
              <a:rPr sz="2400" spc="-5" dirty="0">
                <a:latin typeface="Arial"/>
                <a:cs typeface="Arial"/>
              </a:rPr>
              <a:t>-</a:t>
            </a:r>
            <a:r>
              <a:rPr sz="2400" spc="-15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(a)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4651" y="2485644"/>
            <a:ext cx="2391410" cy="680085"/>
            <a:chOff x="644651" y="2485644"/>
            <a:chExt cx="2391410" cy="680085"/>
          </a:xfrm>
        </p:grpSpPr>
        <p:sp>
          <p:nvSpPr>
            <p:cNvPr id="20" name="object 20"/>
            <p:cNvSpPr/>
            <p:nvPr/>
          </p:nvSpPr>
          <p:spPr>
            <a:xfrm>
              <a:off x="644651" y="2485644"/>
              <a:ext cx="490728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955" y="2689860"/>
              <a:ext cx="766572" cy="466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8447" y="2485644"/>
              <a:ext cx="583691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0576" y="2485644"/>
              <a:ext cx="1403603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19756" y="2689860"/>
              <a:ext cx="416051" cy="466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96442" y="2565019"/>
            <a:ext cx="212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15" baseline="-20833" dirty="0">
                <a:latin typeface="Arial"/>
                <a:cs typeface="Arial"/>
              </a:rPr>
              <a:t>symb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t_origin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endParaRPr sz="2400" baseline="-20833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4651" y="2485644"/>
            <a:ext cx="3507104" cy="1118870"/>
            <a:chOff x="644651" y="2485644"/>
            <a:chExt cx="3507104" cy="1118870"/>
          </a:xfrm>
        </p:grpSpPr>
        <p:sp>
          <p:nvSpPr>
            <p:cNvPr id="27" name="object 27"/>
            <p:cNvSpPr/>
            <p:nvPr/>
          </p:nvSpPr>
          <p:spPr>
            <a:xfrm>
              <a:off x="2892551" y="2485644"/>
              <a:ext cx="583691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54679" y="2485644"/>
              <a:ext cx="574547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84803" y="2689860"/>
              <a:ext cx="766572" cy="466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4651" y="2924556"/>
              <a:ext cx="472440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2667" y="3128772"/>
              <a:ext cx="766572" cy="4663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6442" y="3078607"/>
            <a:ext cx="62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" baseline="13888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symb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70075" y="2924555"/>
            <a:ext cx="1652270" cy="680085"/>
            <a:chOff x="1370075" y="2924555"/>
            <a:chExt cx="1652270" cy="680085"/>
          </a:xfrm>
        </p:grpSpPr>
        <p:sp>
          <p:nvSpPr>
            <p:cNvPr id="34" name="object 34"/>
            <p:cNvSpPr/>
            <p:nvPr/>
          </p:nvSpPr>
          <p:spPr>
            <a:xfrm>
              <a:off x="1370075" y="2924555"/>
              <a:ext cx="583692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2203" y="2924555"/>
              <a:ext cx="1318259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06039" y="3128771"/>
              <a:ext cx="416051" cy="466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21841" y="3003930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=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l_orgin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22448" y="2924555"/>
            <a:ext cx="1259205" cy="680085"/>
            <a:chOff x="2822448" y="2924555"/>
            <a:chExt cx="1259205" cy="680085"/>
          </a:xfrm>
        </p:grpSpPr>
        <p:sp>
          <p:nvSpPr>
            <p:cNvPr id="39" name="object 39"/>
            <p:cNvSpPr/>
            <p:nvPr/>
          </p:nvSpPr>
          <p:spPr>
            <a:xfrm>
              <a:off x="2822448" y="2924555"/>
              <a:ext cx="583691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84576" y="2924555"/>
              <a:ext cx="574548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14700" y="3128771"/>
              <a:ext cx="766572" cy="4663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974594" y="2566543"/>
            <a:ext cx="106045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sz="3600" baseline="13888" dirty="0">
                <a:latin typeface="Arial"/>
                <a:cs typeface="Arial"/>
              </a:rPr>
              <a:t>+</a:t>
            </a:r>
            <a:r>
              <a:rPr sz="3600" spc="-97" baseline="13888" dirty="0">
                <a:latin typeface="Arial"/>
                <a:cs typeface="Arial"/>
              </a:rPr>
              <a:t> </a:t>
            </a:r>
            <a:r>
              <a:rPr sz="3600" spc="-15" baseline="13888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symb</a:t>
            </a:r>
            <a:endParaRPr sz="1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3600" baseline="13888" dirty="0">
                <a:latin typeface="Arial"/>
                <a:cs typeface="Arial"/>
              </a:rPr>
              <a:t>+</a:t>
            </a:r>
            <a:r>
              <a:rPr sz="3600" spc="-67" baseline="13888" dirty="0">
                <a:latin typeface="Arial"/>
                <a:cs typeface="Arial"/>
              </a:rPr>
              <a:t> </a:t>
            </a:r>
            <a:r>
              <a:rPr sz="3600" spc="-15" baseline="13888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symb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54472" y="3802379"/>
            <a:ext cx="1520190" cy="680085"/>
            <a:chOff x="854472" y="3802379"/>
            <a:chExt cx="1520190" cy="680085"/>
          </a:xfrm>
        </p:grpSpPr>
        <p:sp>
          <p:nvSpPr>
            <p:cNvPr id="44" name="object 44"/>
            <p:cNvSpPr/>
            <p:nvPr/>
          </p:nvSpPr>
          <p:spPr>
            <a:xfrm>
              <a:off x="854472" y="3984272"/>
              <a:ext cx="762983" cy="30634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10283" y="3802379"/>
              <a:ext cx="864108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21842" y="3882008"/>
            <a:ext cx="1349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(a),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44651" y="4241291"/>
            <a:ext cx="894715" cy="680085"/>
            <a:chOff x="644651" y="4241291"/>
            <a:chExt cx="894715" cy="680085"/>
          </a:xfrm>
        </p:grpSpPr>
        <p:sp>
          <p:nvSpPr>
            <p:cNvPr id="48" name="object 48"/>
            <p:cNvSpPr/>
            <p:nvPr/>
          </p:nvSpPr>
          <p:spPr>
            <a:xfrm>
              <a:off x="644651" y="4241291"/>
              <a:ext cx="472440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2667" y="4445507"/>
              <a:ext cx="766572" cy="466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6442" y="4395596"/>
            <a:ext cx="62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" baseline="13888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symb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70075" y="4241291"/>
            <a:ext cx="4500880" cy="680085"/>
            <a:chOff x="1370075" y="4241291"/>
            <a:chExt cx="4500880" cy="680085"/>
          </a:xfrm>
        </p:grpSpPr>
        <p:sp>
          <p:nvSpPr>
            <p:cNvPr id="52" name="object 52"/>
            <p:cNvSpPr/>
            <p:nvPr/>
          </p:nvSpPr>
          <p:spPr>
            <a:xfrm>
              <a:off x="1370075" y="4241291"/>
              <a:ext cx="583692" cy="679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32203" y="4241291"/>
              <a:ext cx="1403604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91383" y="4445507"/>
              <a:ext cx="416051" cy="466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78836" y="4241291"/>
              <a:ext cx="583691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40963" y="4241291"/>
              <a:ext cx="2657856" cy="6797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54396" y="4445507"/>
              <a:ext cx="416051" cy="466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521841" y="4320920"/>
            <a:ext cx="423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t_origin</a:t>
            </a:r>
            <a:r>
              <a:rPr sz="2400" spc="-7" baseline="-20833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relocation_factor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96711" y="4241291"/>
            <a:ext cx="1259205" cy="680085"/>
            <a:chOff x="5696711" y="4241291"/>
            <a:chExt cx="1259205" cy="680085"/>
          </a:xfrm>
        </p:grpSpPr>
        <p:sp>
          <p:nvSpPr>
            <p:cNvPr id="60" name="object 60"/>
            <p:cNvSpPr/>
            <p:nvPr/>
          </p:nvSpPr>
          <p:spPr>
            <a:xfrm>
              <a:off x="5696711" y="4241291"/>
              <a:ext cx="583691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58839" y="4241291"/>
              <a:ext cx="574547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88963" y="4445507"/>
              <a:ext cx="766571" cy="466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849111" y="4395596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Arial"/>
                <a:cs typeface="Arial"/>
              </a:rPr>
              <a:t>+</a:t>
            </a:r>
            <a:r>
              <a:rPr sz="3600" spc="-97" baseline="13888" dirty="0">
                <a:latin typeface="Arial"/>
                <a:cs typeface="Arial"/>
              </a:rPr>
              <a:t> </a:t>
            </a:r>
            <a:r>
              <a:rPr sz="3600" spc="-15" baseline="13888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symb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74647" y="4680203"/>
            <a:ext cx="5478780" cy="1118870"/>
            <a:chOff x="1374647" y="4680203"/>
            <a:chExt cx="5478780" cy="1118870"/>
          </a:xfrm>
        </p:grpSpPr>
        <p:sp>
          <p:nvSpPr>
            <p:cNvPr id="65" name="object 65"/>
            <p:cNvSpPr/>
            <p:nvPr/>
          </p:nvSpPr>
          <p:spPr>
            <a:xfrm>
              <a:off x="1374647" y="4680203"/>
              <a:ext cx="583691" cy="679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36775" y="4680203"/>
              <a:ext cx="1403603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95955" y="4884419"/>
              <a:ext cx="416051" cy="466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83408" y="4680203"/>
              <a:ext cx="583692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45536" y="4680203"/>
              <a:ext cx="574548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75659" y="4884419"/>
              <a:ext cx="766572" cy="466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58768" y="4680203"/>
              <a:ext cx="583691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20896" y="4680203"/>
              <a:ext cx="2657855" cy="6797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34327" y="4884419"/>
              <a:ext cx="419100" cy="46634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85315" y="5119115"/>
              <a:ext cx="583691" cy="679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45919" y="5119115"/>
              <a:ext cx="490728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92223" y="5323331"/>
              <a:ext cx="766572" cy="4663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99715" y="5119115"/>
              <a:ext cx="583692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61844" y="5119115"/>
              <a:ext cx="2657856" cy="6797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75276" y="5323331"/>
              <a:ext cx="419100" cy="46634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526413" y="4686300"/>
            <a:ext cx="5211445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t_origin</a:t>
            </a:r>
            <a:r>
              <a:rPr sz="2400" spc="-7" baseline="-20833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15" baseline="-20833" dirty="0">
                <a:latin typeface="Arial"/>
                <a:cs typeface="Arial"/>
              </a:rPr>
              <a:t>symb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relocation_factor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endParaRPr sz="2400" baseline="-20833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15" baseline="-20833" dirty="0">
                <a:latin typeface="Arial"/>
                <a:cs typeface="Arial"/>
              </a:rPr>
              <a:t>symb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relocation_factor</a:t>
            </a:r>
            <a:r>
              <a:rPr sz="2400" spc="-7" baseline="-20833" dirty="0">
                <a:latin typeface="Arial"/>
                <a:cs typeface="Arial"/>
              </a:rPr>
              <a:t>P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79247"/>
            <a:ext cx="8399145" cy="1641475"/>
            <a:chOff x="319807" y="79247"/>
            <a:chExt cx="8399145" cy="1641475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4"/>
              <a:ext cx="1833372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2808" y="931164"/>
              <a:ext cx="215188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79247"/>
              <a:ext cx="8261604" cy="10957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and linking</a:t>
            </a:r>
            <a:r>
              <a:rPr spc="-10" dirty="0"/>
              <a:t> </a:t>
            </a:r>
            <a:r>
              <a:rPr dirty="0"/>
              <a:t>concepts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6464680"/>
            <a:ext cx="87820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8/4/2016</a:t>
            </a:r>
            <a:endParaRPr sz="1200">
              <a:latin typeface="Carlito"/>
              <a:cs typeface="Carlito"/>
            </a:endParaRPr>
          </a:p>
          <a:p>
            <a:pPr marL="437515">
              <a:lnSpc>
                <a:spcPts val="1730"/>
              </a:lnSpc>
            </a:pPr>
            <a:r>
              <a:rPr sz="1600" b="1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93014" y="797360"/>
            <a:ext cx="4942205" cy="105156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Program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Relocation</a:t>
            </a:r>
            <a:endParaRPr sz="280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  <a:spcBef>
                <a:spcPts val="1015"/>
              </a:spcBef>
              <a:tabLst>
                <a:tab pos="3400425" algn="l"/>
                <a:tab pos="4422775" algn="l"/>
              </a:tabLst>
            </a:pPr>
            <a:r>
              <a:rPr sz="1600" b="1" spc="-5" dirty="0">
                <a:latin typeface="Arial"/>
                <a:cs typeface="Arial"/>
              </a:rPr>
              <a:t>State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ent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ress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Co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1810" y="1927502"/>
          <a:ext cx="5775956" cy="457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31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64"/>
                        </a:lnSpc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 marR="250190">
                        <a:lnSpc>
                          <a:spcPct val="1295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Y  EXTRN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76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MAX,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 marR="8102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AREG, 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60" dirty="0">
                          <a:latin typeface="Arial"/>
                          <a:cs typeface="Arial"/>
                        </a:rPr>
                        <a:t>ANY,</a:t>
                      </a:r>
                      <a:r>
                        <a:rPr sz="16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MAX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519)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10" dirty="0">
                          <a:latin typeface="Arial"/>
                          <a:cs typeface="Arial"/>
                        </a:rPr>
                        <a:t>LT,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STOP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10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541)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223253" y="2457399"/>
            <a:ext cx="26879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721360" indent="-213360" algn="r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13360" algn="l"/>
              </a:tabLst>
            </a:pPr>
            <a:r>
              <a:rPr sz="1600" spc="-10" dirty="0">
                <a:latin typeface="Arial"/>
                <a:cs typeface="Arial"/>
              </a:rPr>
              <a:t>Translated </a:t>
            </a:r>
            <a:r>
              <a:rPr sz="1600" spc="-5" dirty="0">
                <a:latin typeface="Arial"/>
                <a:cs typeface="Arial"/>
              </a:rPr>
              <a:t>origin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R="711200" algn="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the program = 500</a:t>
            </a:r>
            <a:endParaRPr sz="16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buFont typeface="Wingdings"/>
              <a:buChar char="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Suppose link origin =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900</a:t>
            </a:r>
            <a:endParaRPr sz="16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buFont typeface="Wingdings"/>
              <a:buChar char="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Relocation factor =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900-500</a:t>
            </a:r>
            <a:endParaRPr sz="1600">
              <a:latin typeface="Arial"/>
              <a:cs typeface="Arial"/>
            </a:endParaRPr>
          </a:p>
          <a:p>
            <a:pPr marL="172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= 400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8589645" cy="4221480"/>
            <a:chOff x="391435" y="1531619"/>
            <a:chExt cx="8589645" cy="422148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1598676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844" y="2074163"/>
              <a:ext cx="548640" cy="635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164" y="2046731"/>
              <a:ext cx="1371600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5396" y="2046731"/>
              <a:ext cx="624840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2868" y="2046731"/>
              <a:ext cx="827532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3031" y="2046731"/>
              <a:ext cx="1473708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9371" y="2046731"/>
              <a:ext cx="656844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8847" y="2046731"/>
              <a:ext cx="1389888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11368" y="2046731"/>
              <a:ext cx="743712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77712" y="2046731"/>
              <a:ext cx="1487424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87768" y="2046731"/>
              <a:ext cx="1693164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1164" y="2412491"/>
              <a:ext cx="659892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69492" y="2412491"/>
              <a:ext cx="829056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6984" y="2412491"/>
              <a:ext cx="1338071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3492" y="2412491"/>
              <a:ext cx="861059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36036" y="2412491"/>
              <a:ext cx="981456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95927" y="2412491"/>
              <a:ext cx="1488948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79492" y="2412491"/>
              <a:ext cx="490727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6844" y="2878836"/>
              <a:ext cx="548640" cy="635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1164" y="2851403"/>
              <a:ext cx="1574291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85415" y="2851403"/>
              <a:ext cx="1353311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8687" y="2851403"/>
              <a:ext cx="659891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3000" y="3316224"/>
              <a:ext cx="408431" cy="5318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60931" y="3293363"/>
              <a:ext cx="1103376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90571" y="3293363"/>
              <a:ext cx="1484376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9687" y="3293363"/>
              <a:ext cx="483108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09059" y="3293363"/>
              <a:ext cx="481584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16907" y="3293363"/>
              <a:ext cx="1146048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9220" y="3293363"/>
              <a:ext cx="821436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5395" y="3293363"/>
              <a:ext cx="624839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84976" y="3293363"/>
              <a:ext cx="1554479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65720" y="3293363"/>
              <a:ext cx="539496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31480" y="3293363"/>
              <a:ext cx="915924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60931" y="3598163"/>
              <a:ext cx="1287780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78964" y="3598163"/>
              <a:ext cx="749807" cy="5699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87396" y="3598163"/>
              <a:ext cx="409956" cy="56997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27603" y="3598163"/>
              <a:ext cx="780288" cy="56997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38143" y="3598163"/>
              <a:ext cx="1194815" cy="5699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63212" y="3598163"/>
              <a:ext cx="1455419" cy="5699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48883" y="3598163"/>
              <a:ext cx="650748" cy="5699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29883" y="3598163"/>
              <a:ext cx="694943" cy="56997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55080" y="3598163"/>
              <a:ext cx="1005840" cy="56997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91172" y="3598163"/>
              <a:ext cx="1357883" cy="5699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79308" y="3598163"/>
              <a:ext cx="553211" cy="5699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62772" y="3598163"/>
              <a:ext cx="484631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60931" y="3902963"/>
              <a:ext cx="1290828" cy="56997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75915" y="3902963"/>
              <a:ext cx="751332" cy="56997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85871" y="3902963"/>
              <a:ext cx="411480" cy="56997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43000" y="4291584"/>
              <a:ext cx="408431" cy="5318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60931" y="4268724"/>
              <a:ext cx="1344168" cy="56997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03931" y="4268724"/>
              <a:ext cx="1484375" cy="56997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7139" y="4268724"/>
              <a:ext cx="483108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69080" y="4268724"/>
              <a:ext cx="483108" cy="56997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9495" y="4268724"/>
              <a:ext cx="1414272" cy="56997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62600" y="4268724"/>
              <a:ext cx="551688" cy="56997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13120" y="4268724"/>
              <a:ext cx="483108" cy="56997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195059" y="4268724"/>
              <a:ext cx="1146047" cy="56997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39939" y="4268724"/>
              <a:ext cx="993648" cy="56997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32420" y="4268724"/>
              <a:ext cx="525779" cy="56997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57032" y="4268724"/>
              <a:ext cx="690372" cy="569976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60931" y="4573524"/>
              <a:ext cx="1176528" cy="56997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08859" y="4573524"/>
              <a:ext cx="539495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19755" y="4573524"/>
              <a:ext cx="693419" cy="56997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84575" y="4573524"/>
              <a:ext cx="1287779" cy="56997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43756" y="4573524"/>
              <a:ext cx="749808" cy="5699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64963" y="4573524"/>
              <a:ext cx="1501139" cy="569976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37503" y="4573524"/>
              <a:ext cx="1414272" cy="569976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10399" y="4573524"/>
              <a:ext cx="411479" cy="56997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93280" y="4573524"/>
              <a:ext cx="778764" cy="569976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43444" y="4573524"/>
              <a:ext cx="1203959" cy="569976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60931" y="4878323"/>
              <a:ext cx="1455420" cy="5699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25852" y="4878323"/>
              <a:ext cx="778763" cy="569976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14115" y="4878323"/>
              <a:ext cx="693419" cy="56997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17036" y="4878323"/>
              <a:ext cx="1144524" cy="569976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71059" y="4878323"/>
              <a:ext cx="553212" cy="569976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33771" y="4878323"/>
              <a:ext cx="993648" cy="56997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35395" y="4878323"/>
              <a:ext cx="1245107" cy="569976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90003" y="4878323"/>
              <a:ext cx="1540763" cy="569976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240268" y="4878323"/>
              <a:ext cx="707135" cy="569976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60931" y="5183123"/>
              <a:ext cx="978407" cy="569976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65020" y="5183123"/>
              <a:ext cx="539495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34768" y="5183123"/>
              <a:ext cx="694944" cy="56997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756915" y="5183123"/>
              <a:ext cx="1289304" cy="569976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770376" y="5183123"/>
              <a:ext cx="751331" cy="56997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80332" y="5183123"/>
              <a:ext cx="411479" cy="56997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64642" y="1535868"/>
            <a:ext cx="8415655" cy="40430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</a:t>
            </a:r>
            <a:endParaRPr sz="2800">
              <a:latin typeface="Arial"/>
              <a:cs typeface="Arial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Linking </a:t>
            </a:r>
            <a:r>
              <a:rPr sz="2400" spc="-5" dirty="0">
                <a:latin typeface="Arial"/>
                <a:cs typeface="Arial"/>
              </a:rPr>
              <a:t>is the process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binding an external </a:t>
            </a:r>
            <a:r>
              <a:rPr sz="2400" dirty="0">
                <a:latin typeface="Arial"/>
                <a:cs typeface="Arial"/>
              </a:rPr>
              <a:t>reference  to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correct </a:t>
            </a:r>
            <a:r>
              <a:rPr sz="2400" spc="-5" dirty="0">
                <a:latin typeface="Arial"/>
                <a:cs typeface="Arial"/>
              </a:rPr>
              <a:t>link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address.</a:t>
            </a:r>
            <a:endParaRPr sz="24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Program consist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155065" marR="5080" lvl="2" indent="-228600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</a:tabLst>
            </a:pPr>
            <a:r>
              <a:rPr sz="2000" b="1" spc="-5" dirty="0">
                <a:latin typeface="Arial"/>
                <a:cs typeface="Arial"/>
              </a:rPr>
              <a:t>Public definition </a:t>
            </a:r>
            <a:r>
              <a:rPr sz="2000" dirty="0">
                <a:latin typeface="Arial"/>
                <a:cs typeface="Arial"/>
              </a:rPr>
              <a:t>– a </a:t>
            </a:r>
            <a:r>
              <a:rPr sz="2000" spc="-5" dirty="0">
                <a:latin typeface="Arial"/>
                <a:cs typeface="Arial"/>
              </a:rPr>
              <a:t>symbol </a:t>
            </a:r>
            <a:r>
              <a:rPr sz="2000" dirty="0">
                <a:latin typeface="Arial"/>
                <a:cs typeface="Arial"/>
              </a:rPr>
              <a:t>may be </a:t>
            </a:r>
            <a:r>
              <a:rPr sz="2000" spc="-5" dirty="0">
                <a:latin typeface="Arial"/>
                <a:cs typeface="Arial"/>
              </a:rPr>
              <a:t>referenced in </a:t>
            </a:r>
            <a:r>
              <a:rPr sz="2000" spc="-10" dirty="0">
                <a:latin typeface="Arial"/>
                <a:cs typeface="Arial"/>
              </a:rPr>
              <a:t>other  </a:t>
            </a:r>
            <a:r>
              <a:rPr sz="2000" dirty="0">
                <a:latin typeface="Arial"/>
                <a:cs typeface="Arial"/>
              </a:rPr>
              <a:t>program </a:t>
            </a:r>
            <a:r>
              <a:rPr sz="2000" spc="-5" dirty="0">
                <a:latin typeface="Arial"/>
                <a:cs typeface="Arial"/>
              </a:rPr>
              <a:t>unit.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ENTRY statement </a:t>
            </a:r>
            <a:r>
              <a:rPr sz="2000" dirty="0">
                <a:latin typeface="Arial"/>
                <a:cs typeface="Arial"/>
              </a:rPr>
              <a:t>list the </a:t>
            </a:r>
            <a:r>
              <a:rPr sz="2000" spc="-5" dirty="0">
                <a:latin typeface="Arial"/>
                <a:cs typeface="Arial"/>
              </a:rPr>
              <a:t>public definition </a:t>
            </a:r>
            <a:r>
              <a:rPr sz="2000" dirty="0">
                <a:latin typeface="Arial"/>
                <a:cs typeface="Arial"/>
              </a:rPr>
              <a:t>of a  program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unit.</a:t>
            </a:r>
            <a:endParaRPr sz="2000">
              <a:latin typeface="Arial"/>
              <a:cs typeface="Arial"/>
            </a:endParaRPr>
          </a:p>
          <a:p>
            <a:pPr marL="1155065" marR="5080" lvl="2" indent="-228600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</a:tabLst>
            </a:pPr>
            <a:r>
              <a:rPr sz="2000" b="1" dirty="0">
                <a:latin typeface="Arial"/>
                <a:cs typeface="Arial"/>
              </a:rPr>
              <a:t>External </a:t>
            </a:r>
            <a:r>
              <a:rPr sz="2000" b="1" spc="-5" dirty="0">
                <a:latin typeface="Arial"/>
                <a:cs typeface="Arial"/>
              </a:rPr>
              <a:t>reference </a:t>
            </a:r>
            <a:r>
              <a:rPr sz="2000" dirty="0">
                <a:latin typeface="Arial"/>
                <a:cs typeface="Arial"/>
              </a:rPr>
              <a:t>– a </a:t>
            </a:r>
            <a:r>
              <a:rPr sz="2000" spc="-5" dirty="0">
                <a:latin typeface="Arial"/>
                <a:cs typeface="Arial"/>
              </a:rPr>
              <a:t>reference to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symbol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5" dirty="0">
                <a:latin typeface="Arial"/>
                <a:cs typeface="Arial"/>
              </a:rPr>
              <a:t>not  </a:t>
            </a:r>
            <a:r>
              <a:rPr sz="2000" dirty="0">
                <a:latin typeface="Arial"/>
                <a:cs typeface="Arial"/>
              </a:rPr>
              <a:t>defined </a:t>
            </a:r>
            <a:r>
              <a:rPr sz="2000" spc="-5" dirty="0">
                <a:latin typeface="Arial"/>
                <a:cs typeface="Arial"/>
              </a:rPr>
              <a:t>in the program unit </a:t>
            </a:r>
            <a:r>
              <a:rPr sz="2000" dirty="0">
                <a:latin typeface="Arial"/>
                <a:cs typeface="Arial"/>
              </a:rPr>
              <a:t>containing </a:t>
            </a:r>
            <a:r>
              <a:rPr sz="2000" spc="-5" dirty="0">
                <a:latin typeface="Arial"/>
                <a:cs typeface="Arial"/>
              </a:rPr>
              <a:t>reference. The </a:t>
            </a:r>
            <a:r>
              <a:rPr sz="2000" dirty="0">
                <a:latin typeface="Arial"/>
                <a:cs typeface="Arial"/>
              </a:rPr>
              <a:t>EXTRN  </a:t>
            </a:r>
            <a:r>
              <a:rPr sz="2000" spc="-5" dirty="0">
                <a:latin typeface="Arial"/>
                <a:cs typeface="Arial"/>
              </a:rPr>
              <a:t>statement </a:t>
            </a:r>
            <a:r>
              <a:rPr sz="2000" dirty="0">
                <a:latin typeface="Arial"/>
                <a:cs typeface="Arial"/>
              </a:rPr>
              <a:t>lists </a:t>
            </a:r>
            <a:r>
              <a:rPr sz="2000" spc="-5" dirty="0">
                <a:latin typeface="Arial"/>
                <a:cs typeface="Arial"/>
              </a:rPr>
              <a:t>the symbol to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external references are  </a:t>
            </a:r>
            <a:r>
              <a:rPr sz="2000" dirty="0">
                <a:latin typeface="Arial"/>
                <a:cs typeface="Arial"/>
              </a:rPr>
              <a:t>made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 program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92" name="object 9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931163"/>
            <a:ext cx="1707514" cy="789940"/>
            <a:chOff x="319807" y="931163"/>
            <a:chExt cx="1707514" cy="789940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3"/>
              <a:ext cx="1598676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3014" y="1024254"/>
            <a:ext cx="149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79247"/>
            <a:ext cx="8261604" cy="1095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348" y="211912"/>
            <a:ext cx="76352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and linking</a:t>
            </a:r>
            <a:r>
              <a:rPr spc="-10" dirty="0"/>
              <a:t> </a:t>
            </a:r>
            <a:r>
              <a:rPr dirty="0"/>
              <a:t>concepts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89758" y="1519173"/>
            <a:ext cx="4274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2405" algn="l"/>
                <a:tab pos="3754754" algn="l"/>
              </a:tabLst>
            </a:pPr>
            <a:r>
              <a:rPr sz="1600" b="1" spc="-5" dirty="0">
                <a:latin typeface="Arial"/>
                <a:cs typeface="Arial"/>
              </a:rPr>
              <a:t>State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ent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ress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Co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40763" y="1867177"/>
          <a:ext cx="5776592" cy="4576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28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64"/>
                        </a:lnSpc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 marR="250190">
                        <a:lnSpc>
                          <a:spcPct val="1295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Y  EXTRN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76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MAX,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 marR="8102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AREG, 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60" dirty="0">
                          <a:latin typeface="Arial"/>
                          <a:cs typeface="Arial"/>
                        </a:rPr>
                        <a:t>ANY,</a:t>
                      </a:r>
                      <a:r>
                        <a:rPr sz="1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MAX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10" dirty="0">
                          <a:latin typeface="Arial"/>
                          <a:cs typeface="Arial"/>
                        </a:rPr>
                        <a:t>LT,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STOP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10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389758" y="6501790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0756" y="1527428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Program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6426504"/>
            <a:ext cx="610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931163"/>
            <a:ext cx="1707514" cy="789940"/>
            <a:chOff x="319807" y="931163"/>
            <a:chExt cx="1707514" cy="789940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3"/>
              <a:ext cx="1598676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3014" y="1024254"/>
            <a:ext cx="149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4172" y="4006596"/>
            <a:ext cx="8333740" cy="1987550"/>
            <a:chOff x="614172" y="4006596"/>
            <a:chExt cx="8333740" cy="1987550"/>
          </a:xfrm>
        </p:grpSpPr>
        <p:sp>
          <p:nvSpPr>
            <p:cNvPr id="7" name="object 7"/>
            <p:cNvSpPr/>
            <p:nvPr/>
          </p:nvSpPr>
          <p:spPr>
            <a:xfrm>
              <a:off x="765949" y="4324241"/>
              <a:ext cx="161264" cy="477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015" y="4072128"/>
              <a:ext cx="697991" cy="573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2163" y="4072128"/>
              <a:ext cx="697992" cy="573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4311" y="4072128"/>
              <a:ext cx="726948" cy="5730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6939" y="4072128"/>
              <a:ext cx="967739" cy="5730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8836" y="4072128"/>
              <a:ext cx="556260" cy="5730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0776" y="4072128"/>
              <a:ext cx="509015" cy="5730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5472" y="4072128"/>
              <a:ext cx="627888" cy="5730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7516" y="4072128"/>
              <a:ext cx="769620" cy="5730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41292" y="4072128"/>
              <a:ext cx="769620" cy="5730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5068" y="4072128"/>
              <a:ext cx="598932" cy="5730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59680" y="4072128"/>
              <a:ext cx="798576" cy="5730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0887" y="4072128"/>
              <a:ext cx="627888" cy="5730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34456" y="4072128"/>
              <a:ext cx="627888" cy="5730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86500" y="4072128"/>
              <a:ext cx="1025651" cy="5730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7248" y="4006596"/>
              <a:ext cx="490727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172" y="4471416"/>
              <a:ext cx="461772" cy="5318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0015" y="4448556"/>
              <a:ext cx="780287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8176" y="4448556"/>
              <a:ext cx="7239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8424" y="4448556"/>
              <a:ext cx="963168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9464" y="4448556"/>
              <a:ext cx="551688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9023" y="4448556"/>
              <a:ext cx="537972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4867" y="4448556"/>
              <a:ext cx="52578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96995" y="4448556"/>
              <a:ext cx="1356360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89704" y="4448556"/>
              <a:ext cx="765048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92624" y="4448556"/>
              <a:ext cx="765048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5543" y="4448556"/>
              <a:ext cx="7239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57316" y="4448556"/>
              <a:ext cx="819912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15100" y="4448556"/>
              <a:ext cx="1243583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96555" y="4448556"/>
              <a:ext cx="551688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6115" y="4448556"/>
              <a:ext cx="1161287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0015" y="4753356"/>
              <a:ext cx="525779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4523" y="4753356"/>
              <a:ext cx="766572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69719" y="4753356"/>
              <a:ext cx="41148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4172" y="5141976"/>
              <a:ext cx="461772" cy="5318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0015" y="5119116"/>
              <a:ext cx="1149096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05939" y="5119116"/>
              <a:ext cx="52578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98547" y="5119116"/>
              <a:ext cx="1498091" cy="5699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63467" y="5119116"/>
              <a:ext cx="609600" cy="56997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39895" y="5119116"/>
              <a:ext cx="1103376" cy="56997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10100" y="5119116"/>
              <a:ext cx="72390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00827" y="5119116"/>
              <a:ext cx="819912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87568" y="5119116"/>
              <a:ext cx="1246632" cy="5699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99504" y="5119116"/>
              <a:ext cx="551688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18019" y="5119116"/>
              <a:ext cx="1161287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46136" y="5119116"/>
              <a:ext cx="539496" cy="5699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52460" y="5119116"/>
              <a:ext cx="694944" cy="5699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90015" y="5423916"/>
              <a:ext cx="1502663" cy="56997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16836" y="5423916"/>
              <a:ext cx="553212" cy="56997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98776" y="5423916"/>
              <a:ext cx="505968" cy="5699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33472" y="5423916"/>
              <a:ext cx="950976" cy="5699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96411" y="5423916"/>
              <a:ext cx="1175003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0039" y="5423916"/>
              <a:ext cx="411479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50214" y="4013599"/>
            <a:ext cx="8042909" cy="18065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Let the link origin of P be 900 and its size be 42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origin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therefore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942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address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ALPHA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973.</a:t>
            </a:r>
            <a:endParaRPr sz="2000">
              <a:latin typeface="Arial"/>
              <a:cs typeface="Arial"/>
            </a:endParaRPr>
          </a:p>
          <a:p>
            <a:pPr marL="299085" marR="17145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Linking </a:t>
            </a:r>
            <a:r>
              <a:rPr sz="2000" spc="-5" dirty="0">
                <a:latin typeface="Arial"/>
                <a:cs typeface="Arial"/>
              </a:rPr>
              <a:t>is performed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putting </a:t>
            </a:r>
            <a:r>
              <a:rPr sz="2000" dirty="0">
                <a:latin typeface="Arial"/>
                <a:cs typeface="Arial"/>
              </a:rPr>
              <a:t>link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address of ALPHA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  instruction of P using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ALPHA.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7200" y="79247"/>
            <a:ext cx="8261604" cy="109575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752348" y="211912"/>
            <a:ext cx="76352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and linking</a:t>
            </a:r>
            <a:r>
              <a:rPr spc="-10" dirty="0"/>
              <a:t> </a:t>
            </a:r>
            <a:r>
              <a:rPr dirty="0"/>
              <a:t>concepts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1540763" y="1490536"/>
          <a:ext cx="7122794" cy="2168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095"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21145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Address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765810">
                        <a:lnSpc>
                          <a:spcPts val="1989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b="1" spc="-5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marL="110299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245995" algn="l"/>
                        </a:tabLst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	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 marL="110299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245995" algn="l"/>
                        </a:tabLst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ENTRY	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marR="71120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-----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pPr marR="71120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-----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102995" algn="l"/>
                          <a:tab pos="2245995" algn="l"/>
                        </a:tabLst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ALPHA	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DS	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1272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231)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73">
                <a:tc>
                  <a:txBody>
                    <a:bodyPr/>
                    <a:lstStyle/>
                    <a:p>
                      <a:pPr marR="618490" algn="ct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8589645" cy="4478020"/>
            <a:chOff x="391435" y="1531619"/>
            <a:chExt cx="8589645" cy="447802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1478280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7820" y="1531619"/>
              <a:ext cx="1833372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844" y="2074163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164" y="2046731"/>
              <a:ext cx="591312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9595" y="2046731"/>
              <a:ext cx="1235964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2680" y="2046731"/>
              <a:ext cx="1540764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0563" y="2046731"/>
              <a:ext cx="626363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4047" y="2046731"/>
              <a:ext cx="574548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5715" y="2046731"/>
              <a:ext cx="1557527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0363" y="2046731"/>
              <a:ext cx="1661160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38644" y="2046731"/>
              <a:ext cx="1542288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9639" y="2403347"/>
              <a:ext cx="1882139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0884" y="2403347"/>
              <a:ext cx="574548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64536" y="2403347"/>
              <a:ext cx="812291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65931" y="2403347"/>
              <a:ext cx="658367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13403" y="2403347"/>
              <a:ext cx="1539239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41747" y="2403347"/>
              <a:ext cx="1050036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80888" y="2403347"/>
              <a:ext cx="804672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4663" y="2403347"/>
              <a:ext cx="1048512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3803" y="2403347"/>
              <a:ext cx="914400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91272" y="2403347"/>
              <a:ext cx="804672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1164" y="2778252"/>
              <a:ext cx="608076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4815" y="2982467"/>
              <a:ext cx="329184" cy="4663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0536" y="2982467"/>
              <a:ext cx="339852" cy="46634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3000" y="3243071"/>
              <a:ext cx="408431" cy="5318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0931" y="3220212"/>
              <a:ext cx="51054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0387" y="3392424"/>
              <a:ext cx="277368" cy="39166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52016" y="3220212"/>
              <a:ext cx="752856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89987" y="3220212"/>
              <a:ext cx="90678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81884" y="3220212"/>
              <a:ext cx="1386840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53839" y="3220212"/>
              <a:ext cx="553212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90644" y="3220212"/>
              <a:ext cx="694944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0703" y="3220212"/>
              <a:ext cx="125730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13120" y="3220212"/>
              <a:ext cx="850392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8627" y="3220212"/>
              <a:ext cx="1171955" cy="5699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05699" y="3220212"/>
              <a:ext cx="553211" cy="56997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44027" y="3220212"/>
              <a:ext cx="595883" cy="56997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25027" y="3220212"/>
              <a:ext cx="722376" cy="5699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60931" y="3525012"/>
              <a:ext cx="964692" cy="5699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2827" y="3525012"/>
              <a:ext cx="766572" cy="5699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43000" y="3913631"/>
              <a:ext cx="408431" cy="5318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60931" y="3890771"/>
              <a:ext cx="1149095" cy="56997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37231" y="3890771"/>
              <a:ext cx="752856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17292" y="3890771"/>
              <a:ext cx="908304" cy="56997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51275" y="3890771"/>
              <a:ext cx="1502664" cy="5699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6571" y="3890771"/>
              <a:ext cx="638555" cy="5699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42332" y="3890771"/>
              <a:ext cx="894588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62600" y="3890771"/>
              <a:ext cx="1246631" cy="56997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36436" y="3890771"/>
              <a:ext cx="1543812" cy="56997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04403" y="3890771"/>
              <a:ext cx="539496" cy="56997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72627" y="3890771"/>
              <a:ext cx="510540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92084" y="4062984"/>
              <a:ext cx="277368" cy="39166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79892" y="3890771"/>
              <a:ext cx="411479" cy="56997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6844" y="4280915"/>
              <a:ext cx="548640" cy="6355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31164" y="4253484"/>
              <a:ext cx="726948" cy="67970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47800" y="4253484"/>
              <a:ext cx="1014984" cy="67970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53996" y="4253484"/>
              <a:ext cx="573024" cy="6797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18231" y="4253484"/>
              <a:ext cx="1234440" cy="67970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43883" y="4253484"/>
              <a:ext cx="1013460" cy="67970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48556" y="4253484"/>
              <a:ext cx="573024" cy="6797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12792" y="4253484"/>
              <a:ext cx="810767" cy="67970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14771" y="4253484"/>
              <a:ext cx="656844" cy="679704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62827" y="4253484"/>
              <a:ext cx="1219200" cy="67970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71715" y="4253484"/>
              <a:ext cx="1490472" cy="679704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51875" y="4253484"/>
              <a:ext cx="829055" cy="679704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1164" y="4619243"/>
              <a:ext cx="2066544" cy="67970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77668" y="4619243"/>
              <a:ext cx="1437132" cy="67970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96283" y="4619243"/>
              <a:ext cx="829056" cy="67970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05300" y="4619243"/>
              <a:ext cx="1132331" cy="679704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19115" y="4619243"/>
              <a:ext cx="1132332" cy="679704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32932" y="4619243"/>
              <a:ext cx="829056" cy="67970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41947" y="4619243"/>
              <a:ext cx="1743455" cy="67970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80020" y="4619243"/>
              <a:ext cx="490727" cy="67970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13460" y="5123687"/>
              <a:ext cx="952500" cy="573024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67839" y="5123687"/>
              <a:ext cx="874776" cy="57302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446020" y="5123687"/>
              <a:ext cx="1184147" cy="573024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32047" y="5123687"/>
              <a:ext cx="1171955" cy="57302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405883" y="5123687"/>
              <a:ext cx="1178052" cy="57302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87339" y="5123687"/>
              <a:ext cx="1255775" cy="57302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44995" y="5123687"/>
              <a:ext cx="484631" cy="573024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31507" y="5123687"/>
              <a:ext cx="1580388" cy="573024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15299" y="5123687"/>
              <a:ext cx="835151" cy="573024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643" y="5439155"/>
              <a:ext cx="1466088" cy="56997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26542" y="1535868"/>
            <a:ext cx="8517890" cy="42989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Arial"/>
                <a:cs typeface="Arial"/>
              </a:rPr>
              <a:t>Binary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794385" marR="68580" lvl="1" indent="-287020">
              <a:lnSpc>
                <a:spcPts val="2810"/>
              </a:lnSpc>
              <a:spcBef>
                <a:spcPts val="750"/>
              </a:spcBef>
              <a:buChar char="–"/>
              <a:tabLst>
                <a:tab pos="795020" algn="l"/>
                <a:tab pos="1202690" algn="l"/>
                <a:tab pos="2256155" algn="l"/>
                <a:tab pos="3613785" algn="l"/>
                <a:tab pos="4057650" algn="l"/>
                <a:tab pos="4449445" algn="l"/>
                <a:tab pos="5824220" algn="l"/>
                <a:tab pos="7302500" algn="l"/>
                <a:tab pos="7376159" algn="l"/>
                <a:tab pos="7756525" algn="l"/>
              </a:tabLst>
            </a:pPr>
            <a:r>
              <a:rPr sz="2400" dirty="0">
                <a:latin typeface="Arial"/>
                <a:cs typeface="Arial"/>
              </a:rPr>
              <a:t>A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ary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machine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lan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uage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prog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am  comprising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program units SP</a:t>
            </a:r>
            <a:r>
              <a:rPr sz="2400" spc="5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such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		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DejaVu Sans"/>
                <a:cs typeface="DejaVu Sans"/>
                <a:hlinkClick r:id="rId78"/>
              </a:rPr>
              <a:t>∀</a:t>
            </a:r>
            <a:r>
              <a:rPr sz="2400" spc="-135" dirty="0">
                <a:solidFill>
                  <a:srgbClr val="0000FF"/>
                </a:solidFill>
                <a:latin typeface="DejaVu Sans"/>
                <a:cs typeface="DejaVu Sans"/>
              </a:rPr>
              <a:t>	</a:t>
            </a:r>
            <a:r>
              <a:rPr sz="2400" spc="-5" dirty="0">
                <a:latin typeface="Arial"/>
                <a:cs typeface="Arial"/>
              </a:rPr>
              <a:t>SP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600" dirty="0">
                <a:latin typeface="DejaVu Sans"/>
                <a:cs typeface="DejaVu Sans"/>
              </a:rPr>
              <a:t>∈</a:t>
            </a:r>
            <a:endParaRPr sz="2400">
              <a:latin typeface="DejaVu Sans"/>
              <a:cs typeface="DejaVu Sans"/>
            </a:endParaRPr>
          </a:p>
          <a:p>
            <a:pPr marL="794385">
              <a:lnSpc>
                <a:spcPts val="2830"/>
              </a:lnSpc>
              <a:spcBef>
                <a:spcPts val="575"/>
              </a:spcBef>
            </a:pPr>
            <a:r>
              <a:rPr sz="3600" spc="-7" baseline="13888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i.</a:t>
            </a:r>
            <a:endParaRPr sz="1600">
              <a:latin typeface="Arial"/>
              <a:cs typeface="Arial"/>
            </a:endParaRPr>
          </a:p>
          <a:p>
            <a:pPr marL="1193165" lvl="2" indent="-229235">
              <a:lnSpc>
                <a:spcPts val="2350"/>
              </a:lnSpc>
              <a:buChar char="•"/>
              <a:tabLst>
                <a:tab pos="1193165" algn="l"/>
                <a:tab pos="1193800" algn="l"/>
                <a:tab pos="2023110" algn="l"/>
                <a:tab pos="8058784" algn="l"/>
              </a:tabLst>
            </a:pPr>
            <a:r>
              <a:rPr sz="2000" dirty="0">
                <a:latin typeface="Arial"/>
                <a:cs typeface="Arial"/>
              </a:rPr>
              <a:t>P</a:t>
            </a:r>
            <a:r>
              <a:rPr sz="1950" baseline="-21367" dirty="0">
                <a:latin typeface="Arial"/>
                <a:cs typeface="Arial"/>
              </a:rPr>
              <a:t>i</a:t>
            </a:r>
            <a:r>
              <a:rPr sz="1950" spc="472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	been  relocated  to  the  </a:t>
            </a:r>
            <a:r>
              <a:rPr sz="2000" spc="-5" dirty="0">
                <a:latin typeface="Arial"/>
                <a:cs typeface="Arial"/>
              </a:rPr>
              <a:t>memory  </a:t>
            </a:r>
            <a:r>
              <a:rPr sz="2000" dirty="0">
                <a:latin typeface="Arial"/>
                <a:cs typeface="Arial"/>
              </a:rPr>
              <a:t>area  </a:t>
            </a:r>
            <a:r>
              <a:rPr sz="2000" spc="-5" dirty="0">
                <a:latin typeface="Arial"/>
                <a:cs typeface="Arial"/>
              </a:rPr>
              <a:t>starting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its	</a:t>
            </a:r>
            <a:r>
              <a:rPr sz="2000" dirty="0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11931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origin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193165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93165" algn="l"/>
                <a:tab pos="1193800" algn="l"/>
              </a:tabLst>
            </a:pPr>
            <a:r>
              <a:rPr sz="2000" dirty="0">
                <a:latin typeface="Arial"/>
                <a:cs typeface="Arial"/>
              </a:rPr>
              <a:t>Linking has been performed for each external references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1950" baseline="-21367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94385" marR="6985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95020" algn="l"/>
                <a:tab pos="1310640" algn="l"/>
                <a:tab pos="2117090" algn="l"/>
                <a:tab pos="2481580" algn="l"/>
                <a:tab pos="3507104" algn="l"/>
                <a:tab pos="4312285" algn="l"/>
                <a:tab pos="4676140" algn="l"/>
                <a:tab pos="5278120" algn="l"/>
                <a:tab pos="5726430" algn="l"/>
                <a:tab pos="6735445" algn="l"/>
                <a:tab pos="8015605" algn="l"/>
              </a:tabLst>
            </a:pPr>
            <a:r>
              <a:rPr sz="2400" spc="-27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form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nary</a:t>
            </a:r>
            <a:r>
              <a:rPr sz="2400" dirty="0">
                <a:latin typeface="Arial"/>
                <a:cs typeface="Arial"/>
              </a:rPr>
              <a:t>	f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set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object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mod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,	the  programmer </a:t>
            </a:r>
            <a:r>
              <a:rPr sz="2400" spc="-5" dirty="0">
                <a:latin typeface="Arial"/>
                <a:cs typeface="Arial"/>
              </a:rPr>
              <a:t>invokes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linker using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command:</a:t>
            </a:r>
            <a:endParaRPr sz="2400">
              <a:latin typeface="Arial"/>
              <a:cs typeface="Arial"/>
            </a:endParaRPr>
          </a:p>
          <a:p>
            <a:pPr marL="794385" marR="66040" indent="51435">
              <a:lnSpc>
                <a:spcPct val="103499"/>
              </a:lnSpc>
              <a:spcBef>
                <a:spcPts val="895"/>
              </a:spcBef>
              <a:tabLst>
                <a:tab pos="1600200" algn="l"/>
                <a:tab pos="2279015" algn="l"/>
                <a:tab pos="3265170" algn="l"/>
                <a:tab pos="4239260" algn="l"/>
                <a:tab pos="5220335" algn="l"/>
                <a:tab pos="6278245" algn="l"/>
                <a:tab pos="6564630" algn="l"/>
                <a:tab pos="7948930" algn="l"/>
              </a:tabLst>
            </a:pPr>
            <a:r>
              <a:rPr sz="2000" dirty="0">
                <a:latin typeface="Arial"/>
                <a:cs typeface="Arial"/>
              </a:rPr>
              <a:t>linker	&lt;li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k	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rigin&gt;,	&lt;object	module	nam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s&gt;	</a:t>
            </a:r>
            <a:r>
              <a:rPr sz="2000" spc="-10" dirty="0">
                <a:latin typeface="Arial"/>
                <a:cs typeface="Arial"/>
              </a:rPr>
              <a:t>[</a:t>
            </a:r>
            <a:r>
              <a:rPr sz="2000" dirty="0">
                <a:latin typeface="Arial"/>
                <a:cs typeface="Arial"/>
              </a:rPr>
              <a:t>,	&lt;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	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art  address&gt;]</a:t>
            </a:r>
            <a:endParaRPr sz="20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488947"/>
            <a:ext cx="8589645" cy="3560445"/>
            <a:chOff x="391435" y="1488947"/>
            <a:chExt cx="8589645" cy="3560445"/>
          </a:xfrm>
        </p:grpSpPr>
        <p:sp>
          <p:nvSpPr>
            <p:cNvPr id="3" name="object 3"/>
            <p:cNvSpPr/>
            <p:nvPr/>
          </p:nvSpPr>
          <p:spPr>
            <a:xfrm>
              <a:off x="391435" y="1779062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488947"/>
              <a:ext cx="1498092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1488947"/>
              <a:ext cx="1636775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844" y="1994915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164" y="1967483"/>
              <a:ext cx="1286256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1867" y="1967483"/>
              <a:ext cx="1403604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9920" y="1967483"/>
              <a:ext cx="659892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4259" y="1967483"/>
              <a:ext cx="574548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51732" y="1967483"/>
              <a:ext cx="1540764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944" y="1967483"/>
              <a:ext cx="1540763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2156" y="1967483"/>
              <a:ext cx="711707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68311" y="1967483"/>
              <a:ext cx="1912620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1164" y="2296667"/>
              <a:ext cx="1795272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5831" y="2296667"/>
              <a:ext cx="659892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3596" y="2296667"/>
              <a:ext cx="1490471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93463" y="2296667"/>
              <a:ext cx="912876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45736" y="2296667"/>
              <a:ext cx="862584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7715" y="2296667"/>
              <a:ext cx="827532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4644" y="2296667"/>
              <a:ext cx="1542288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96327" y="2296667"/>
              <a:ext cx="946403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82127" y="2296667"/>
              <a:ext cx="1098803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1164" y="2625851"/>
              <a:ext cx="1540764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66543" y="2625851"/>
              <a:ext cx="490728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6844" y="3055619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1164" y="3028187"/>
              <a:ext cx="576072" cy="6797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4147" y="3028187"/>
              <a:ext cx="1353312" cy="6797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17420" y="3028187"/>
              <a:ext cx="659892" cy="679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5747" y="3028187"/>
              <a:ext cx="574548" cy="6797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8731" y="3028187"/>
              <a:ext cx="2065020" cy="67970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8368" y="3028187"/>
              <a:ext cx="490727" cy="6797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9284" y="3459480"/>
              <a:ext cx="582167" cy="58369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74292" y="3436619"/>
              <a:ext cx="1318260" cy="6233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99943" y="3436619"/>
              <a:ext cx="449580" cy="62331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5392" y="3436619"/>
              <a:ext cx="1414271" cy="62331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00200" y="3831336"/>
              <a:ext cx="408431" cy="5318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46731" y="3808475"/>
              <a:ext cx="1536192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07080" y="3808475"/>
              <a:ext cx="964691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0200" y="4166615"/>
              <a:ext cx="408431" cy="5318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93975" y="4143755"/>
              <a:ext cx="836676" cy="5699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00200" y="4501896"/>
              <a:ext cx="408431" cy="5318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6731" y="4479036"/>
              <a:ext cx="1458468" cy="56997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2403" y="4479036"/>
              <a:ext cx="836675" cy="56997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94759" y="4479036"/>
              <a:ext cx="1249680" cy="5699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67071" y="4479036"/>
              <a:ext cx="553212" cy="5699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49012" y="4479036"/>
              <a:ext cx="1290827" cy="5699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62471" y="4479036"/>
              <a:ext cx="510540" cy="56997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64642" y="1535844"/>
            <a:ext cx="8414385" cy="333882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Object </a:t>
            </a:r>
            <a:r>
              <a:rPr sz="2800" spc="-5" dirty="0">
                <a:latin typeface="Arial"/>
                <a:cs typeface="Arial"/>
              </a:rPr>
              <a:t>Module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63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Object </a:t>
            </a:r>
            <a:r>
              <a:rPr sz="2400" spc="-5" dirty="0">
                <a:latin typeface="Arial"/>
                <a:cs typeface="Arial"/>
              </a:rPr>
              <a:t>module of a program contains all information  necessary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relocate and link the </a:t>
            </a:r>
            <a:r>
              <a:rPr sz="2400" dirty="0">
                <a:latin typeface="Arial"/>
                <a:cs typeface="Arial"/>
              </a:rPr>
              <a:t>program </a:t>
            </a:r>
            <a:r>
              <a:rPr sz="2400" spc="-5" dirty="0">
                <a:latin typeface="Arial"/>
                <a:cs typeface="Arial"/>
              </a:rPr>
              <a:t>with other  </a:t>
            </a:r>
            <a:r>
              <a:rPr sz="2400" dirty="0"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4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consist of 4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components:</a:t>
            </a:r>
            <a:endParaRPr sz="2400">
              <a:latin typeface="Arial"/>
              <a:cs typeface="Arial"/>
            </a:endParaRPr>
          </a:p>
          <a:p>
            <a:pPr marL="1383665" lvl="2" indent="-457834" algn="just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1384300" algn="l"/>
              </a:tabLst>
            </a:pPr>
            <a:r>
              <a:rPr sz="2200" b="1" spc="-5" dirty="0">
                <a:latin typeface="Arial"/>
                <a:cs typeface="Arial"/>
              </a:rPr>
              <a:t>Header 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contains</a:t>
            </a:r>
            <a:endParaRPr sz="2200">
              <a:latin typeface="Arial"/>
              <a:cs typeface="Arial"/>
            </a:endParaRPr>
          </a:p>
          <a:p>
            <a:pPr marL="1841500" lvl="3" indent="-458470">
              <a:lnSpc>
                <a:spcPct val="100000"/>
              </a:lnSpc>
              <a:spcBef>
                <a:spcPts val="250"/>
              </a:spcBef>
              <a:buChar char="•"/>
              <a:tabLst>
                <a:tab pos="1841500" algn="l"/>
                <a:tab pos="1842135" algn="l"/>
              </a:tabLst>
            </a:pPr>
            <a:r>
              <a:rPr sz="2000" spc="-10" dirty="0">
                <a:latin typeface="Arial"/>
                <a:cs typeface="Arial"/>
              </a:rPr>
              <a:t>Translated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origin</a:t>
            </a:r>
            <a:endParaRPr sz="2000">
              <a:latin typeface="Arial"/>
              <a:cs typeface="Arial"/>
            </a:endParaRPr>
          </a:p>
          <a:p>
            <a:pPr marL="1888489" lvl="3" indent="-505459">
              <a:lnSpc>
                <a:spcPct val="100000"/>
              </a:lnSpc>
              <a:spcBef>
                <a:spcPts val="240"/>
              </a:spcBef>
              <a:buChar char="•"/>
              <a:tabLst>
                <a:tab pos="1888489" algn="l"/>
                <a:tab pos="1889125" algn="l"/>
              </a:tabLst>
            </a:pPr>
            <a:r>
              <a:rPr sz="2000" dirty="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1841500" lvl="3" indent="-458470">
              <a:lnSpc>
                <a:spcPct val="100000"/>
              </a:lnSpc>
              <a:spcBef>
                <a:spcPts val="240"/>
              </a:spcBef>
              <a:buChar char="•"/>
              <a:tabLst>
                <a:tab pos="1841500" algn="l"/>
                <a:tab pos="1842135" algn="l"/>
              </a:tabLst>
            </a:pPr>
            <a:r>
              <a:rPr sz="2000" dirty="0">
                <a:latin typeface="Arial"/>
                <a:cs typeface="Arial"/>
              </a:rPr>
              <a:t>Execution start address of program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301071" y="5269842"/>
            <a:ext cx="1979295" cy="294005"/>
            <a:chOff x="1301071" y="5269842"/>
            <a:chExt cx="1979295" cy="294005"/>
          </a:xfrm>
        </p:grpSpPr>
        <p:sp>
          <p:nvSpPr>
            <p:cNvPr id="51" name="object 51"/>
            <p:cNvSpPr/>
            <p:nvPr/>
          </p:nvSpPr>
          <p:spPr>
            <a:xfrm>
              <a:off x="1301071" y="5269842"/>
              <a:ext cx="229049" cy="22964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64220" y="5276041"/>
              <a:ext cx="1139570" cy="28768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22968" y="5333578"/>
              <a:ext cx="57393" cy="163021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79016" y="5183885"/>
            <a:ext cx="2008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  <a:tab pos="1917700" algn="l"/>
              </a:tabLst>
            </a:pPr>
            <a:r>
              <a:rPr sz="2200" b="1" spc="-5" dirty="0">
                <a:latin typeface="Arial"/>
                <a:cs typeface="Arial"/>
              </a:rPr>
              <a:t>2.	Program	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581410" y="5276041"/>
            <a:ext cx="2407285" cy="230504"/>
            <a:chOff x="3581410" y="5276041"/>
            <a:chExt cx="2407285" cy="230504"/>
          </a:xfrm>
        </p:grpSpPr>
        <p:sp>
          <p:nvSpPr>
            <p:cNvPr id="56" name="object 56"/>
            <p:cNvSpPr/>
            <p:nvPr/>
          </p:nvSpPr>
          <p:spPr>
            <a:xfrm>
              <a:off x="3581410" y="5276041"/>
              <a:ext cx="1050015" cy="23014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31562" y="5276041"/>
              <a:ext cx="1056711" cy="230147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6287833" y="5276041"/>
            <a:ext cx="1151372" cy="28768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39489" y="5323988"/>
            <a:ext cx="1032036" cy="23973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562350" y="5183885"/>
            <a:ext cx="5215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3820" algn="l"/>
                <a:tab pos="2710180" algn="l"/>
                <a:tab pos="4161154" algn="l"/>
              </a:tabLst>
            </a:pPr>
            <a:r>
              <a:rPr sz="2200" spc="-5" dirty="0">
                <a:latin typeface="Arial"/>
                <a:cs typeface="Arial"/>
              </a:rPr>
              <a:t>contains	machine	language	program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74291" y="5414771"/>
            <a:ext cx="3881754" cy="623570"/>
            <a:chOff x="1574291" y="5414771"/>
            <a:chExt cx="3881754" cy="623570"/>
          </a:xfrm>
        </p:grpSpPr>
        <p:sp>
          <p:nvSpPr>
            <p:cNvPr id="62" name="object 62"/>
            <p:cNvSpPr/>
            <p:nvPr/>
          </p:nvSpPr>
          <p:spPr>
            <a:xfrm>
              <a:off x="1574291" y="5414771"/>
              <a:ext cx="2144268" cy="62331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25952" y="5414771"/>
              <a:ext cx="605027" cy="62331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36847" y="5414771"/>
              <a:ext cx="1411224" cy="62331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56988" y="5414771"/>
              <a:ext cx="521208" cy="62331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06339" y="5414771"/>
              <a:ext cx="449579" cy="62331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736217" y="5485587"/>
            <a:ext cx="35356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corresponding to program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P.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971" y="1524000"/>
            <a:ext cx="6390640" cy="2491740"/>
            <a:chOff x="156971" y="1524000"/>
            <a:chExt cx="6390640" cy="2491740"/>
          </a:xfrm>
        </p:grpSpPr>
        <p:sp>
          <p:nvSpPr>
            <p:cNvPr id="3" name="object 3"/>
            <p:cNvSpPr/>
            <p:nvPr/>
          </p:nvSpPr>
          <p:spPr>
            <a:xfrm>
              <a:off x="396457" y="1833353"/>
              <a:ext cx="124532" cy="1331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107" y="1524000"/>
              <a:ext cx="6063995" cy="845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971" y="2106168"/>
              <a:ext cx="603504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107" y="2072640"/>
              <a:ext cx="3570732" cy="84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971" y="265480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107" y="2621280"/>
              <a:ext cx="1159764" cy="845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952" y="2621280"/>
              <a:ext cx="629411" cy="84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6444" y="2621280"/>
              <a:ext cx="4053839" cy="8458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971" y="320344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7" y="3169920"/>
              <a:ext cx="3866388" cy="845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4642" y="1530667"/>
            <a:ext cx="5930900" cy="22212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Relocation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Linking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Concepts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Design of 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Linker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Self-Relocating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Programs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Linking for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Overlays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37635" y="394208"/>
            <a:ext cx="23393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</a:t>
            </a:r>
            <a:r>
              <a:rPr spc="-80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175003"/>
            <a:ext cx="8571230" cy="2063750"/>
            <a:chOff x="391435" y="1175003"/>
            <a:chExt cx="8571230" cy="2063750"/>
          </a:xfrm>
        </p:grpSpPr>
        <p:sp>
          <p:nvSpPr>
            <p:cNvPr id="3" name="object 3"/>
            <p:cNvSpPr/>
            <p:nvPr/>
          </p:nvSpPr>
          <p:spPr>
            <a:xfrm>
              <a:off x="391435" y="146511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175003"/>
              <a:ext cx="1498092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1175003"/>
              <a:ext cx="1636775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2840" y="2177389"/>
              <a:ext cx="142090" cy="208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4064" y="2025395"/>
              <a:ext cx="41148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9156" y="1993391"/>
              <a:ext cx="1801368" cy="623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2968" y="1993391"/>
              <a:ext cx="1082040" cy="6233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95927" y="1993391"/>
              <a:ext cx="2090927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7776" y="1993391"/>
              <a:ext cx="449579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8276" y="1993391"/>
              <a:ext cx="1569720" cy="6233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28915" y="1993391"/>
              <a:ext cx="1007364" cy="6233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77199" y="1993391"/>
              <a:ext cx="885444" cy="6233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4292" y="2295143"/>
              <a:ext cx="605028" cy="6233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5187" y="2295143"/>
              <a:ext cx="1647443" cy="6233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38499" y="2295143"/>
              <a:ext cx="1459991" cy="6233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4359" y="2295143"/>
              <a:ext cx="1677924" cy="62331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0427" y="2295143"/>
              <a:ext cx="449579" cy="6233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2295143"/>
              <a:ext cx="527303" cy="6233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0571" y="2295143"/>
              <a:ext cx="1414272" cy="62331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0200" y="2689859"/>
              <a:ext cx="408431" cy="533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46731" y="2668523"/>
              <a:ext cx="1536192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07080" y="2668523"/>
              <a:ext cx="1249679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80915" y="2668523"/>
              <a:ext cx="553212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61332" y="2668523"/>
              <a:ext cx="1249680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35168" y="2668523"/>
              <a:ext cx="1331976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92824" y="2668523"/>
              <a:ext cx="1502664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54111" y="2668523"/>
              <a:ext cx="411479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274063" y="3300984"/>
            <a:ext cx="7688580" cy="3296920"/>
            <a:chOff x="1274063" y="3300984"/>
            <a:chExt cx="7688580" cy="3296920"/>
          </a:xfrm>
        </p:grpSpPr>
        <p:sp>
          <p:nvSpPr>
            <p:cNvPr id="31" name="object 31"/>
            <p:cNvSpPr/>
            <p:nvPr/>
          </p:nvSpPr>
          <p:spPr>
            <a:xfrm>
              <a:off x="1293367" y="3484981"/>
              <a:ext cx="151563" cy="20899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4063" y="3332988"/>
              <a:ext cx="411480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94104" y="3300984"/>
              <a:ext cx="1368552" cy="6233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69691" y="3300984"/>
              <a:ext cx="1080516" cy="6233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7243" y="3300984"/>
              <a:ext cx="1766316" cy="62331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30596" y="3300984"/>
              <a:ext cx="449579" cy="623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87211" y="3300984"/>
              <a:ext cx="1412747" cy="62331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06996" y="3300984"/>
              <a:ext cx="1755648" cy="6233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4291" y="3602736"/>
              <a:ext cx="1740408" cy="62331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0568" y="3602736"/>
              <a:ext cx="1103376" cy="62331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28287" y="3602736"/>
              <a:ext cx="1491996" cy="62331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26152" y="3602736"/>
              <a:ext cx="838200" cy="62331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70219" y="3602736"/>
              <a:ext cx="1365503" cy="62331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3116" y="3602736"/>
              <a:ext cx="1693164" cy="6233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64423" y="3602736"/>
              <a:ext cx="449579" cy="6233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9531" y="3976116"/>
              <a:ext cx="822959" cy="5699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39696" y="3976116"/>
              <a:ext cx="893063" cy="5699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61488" y="3976116"/>
              <a:ext cx="1290827" cy="56997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00200" y="4332732"/>
              <a:ext cx="408431" cy="533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46731" y="4311396"/>
              <a:ext cx="1188720" cy="56997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4180" y="4311396"/>
              <a:ext cx="411480" cy="5699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04387" y="4311396"/>
              <a:ext cx="1373124" cy="5699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06240" y="4311396"/>
              <a:ext cx="978408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43272" y="4311396"/>
              <a:ext cx="411479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00200" y="4668012"/>
              <a:ext cx="408431" cy="533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46731" y="4646676"/>
              <a:ext cx="893063" cy="56997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67000" y="4646676"/>
              <a:ext cx="411480" cy="5699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07208" y="4646676"/>
              <a:ext cx="1258823" cy="56997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13915" y="5006340"/>
              <a:ext cx="368808" cy="48158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61972" y="4986528"/>
              <a:ext cx="1377696" cy="51358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83636" y="4986528"/>
              <a:ext cx="1144524" cy="51358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72640" y="5311140"/>
              <a:ext cx="467868" cy="47853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19172" y="5288280"/>
              <a:ext cx="650748" cy="5135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45891" y="5288280"/>
              <a:ext cx="902207" cy="51358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24071" y="5288280"/>
              <a:ext cx="1284731" cy="513588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84775" y="5288280"/>
              <a:ext cx="662939" cy="51358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23687" y="5288280"/>
              <a:ext cx="472439" cy="513588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72099" y="5288280"/>
              <a:ext cx="624839" cy="51358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72911" y="5288280"/>
              <a:ext cx="1120139" cy="51358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69023" y="5288280"/>
              <a:ext cx="498348" cy="51358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43343" y="5288280"/>
              <a:ext cx="624840" cy="51358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44155" y="5288280"/>
              <a:ext cx="676655" cy="513588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96783" y="5288280"/>
              <a:ext cx="1132331" cy="513588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19172" y="5535168"/>
              <a:ext cx="797051" cy="513588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78480" y="5535168"/>
              <a:ext cx="1219199" cy="513588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55363" y="5535168"/>
              <a:ext cx="498348" cy="513588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09871" y="5535168"/>
              <a:ext cx="624839" cy="51358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90872" y="5535168"/>
              <a:ext cx="1027176" cy="513588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10199" y="5535168"/>
              <a:ext cx="371855" cy="513588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72640" y="5859780"/>
              <a:ext cx="467868" cy="478535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19172" y="5836920"/>
              <a:ext cx="650748" cy="5135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73324" y="5836920"/>
              <a:ext cx="1118615" cy="513588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95343" y="5836920"/>
              <a:ext cx="1336548" cy="513588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35296" y="5836920"/>
              <a:ext cx="422148" cy="513588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60848" y="5836920"/>
              <a:ext cx="473963" cy="513588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538216" y="5836920"/>
              <a:ext cx="1118615" cy="513588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60235" y="5836920"/>
              <a:ext cx="498347" cy="51358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61987" y="5836920"/>
              <a:ext cx="624840" cy="51358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90231" y="5836920"/>
              <a:ext cx="1130807" cy="51358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27492" y="5836920"/>
              <a:ext cx="801624" cy="51358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19172" y="6083808"/>
              <a:ext cx="885444" cy="513588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166871" y="6083808"/>
              <a:ext cx="472439" cy="513588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95471" y="6083808"/>
              <a:ext cx="1143000" cy="513588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97680" y="6083808"/>
              <a:ext cx="498348" cy="513588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50663" y="6083808"/>
              <a:ext cx="1042415" cy="513588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350763" y="6083808"/>
              <a:ext cx="624839" cy="51358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731763" y="6083808"/>
              <a:ext cx="1118615" cy="513588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608063" y="6083808"/>
              <a:ext cx="498348" cy="513588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62572" y="6083808"/>
              <a:ext cx="624840" cy="51358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3572" y="6083808"/>
              <a:ext cx="1027176" cy="513588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62899" y="6083808"/>
              <a:ext cx="371855" cy="513588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364642" y="1267460"/>
            <a:ext cx="8415655" cy="97353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Object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Module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endParaRPr lang="en-US" sz="2200" b="1" spc="-5" dirty="0">
              <a:latin typeface="Arial"/>
              <a:cs typeface="Arial"/>
            </a:endParaRPr>
          </a:p>
          <a:p>
            <a:pPr marL="1438910" lvl="1" indent="-513080">
              <a:lnSpc>
                <a:spcPts val="2510"/>
              </a:lnSpc>
              <a:buSzPct val="90909"/>
              <a:buFont typeface="Arial"/>
              <a:buAutoNum type="arabicPeriod" startAt="3"/>
              <a:tabLst>
                <a:tab pos="1438910" algn="l"/>
                <a:tab pos="1439545" algn="l"/>
              </a:tabLst>
            </a:pPr>
            <a:r>
              <a:rPr sz="2200" b="1" spc="-5" dirty="0">
                <a:latin typeface="Arial"/>
                <a:cs typeface="Arial"/>
              </a:rPr>
              <a:t>Relocation </a:t>
            </a:r>
            <a:r>
              <a:rPr sz="2200" b="1" spc="-35" dirty="0">
                <a:latin typeface="Arial"/>
                <a:cs typeface="Arial"/>
              </a:rPr>
              <a:t>Table </a:t>
            </a:r>
            <a:r>
              <a:rPr sz="2200" b="1" spc="-20" dirty="0">
                <a:latin typeface="Arial"/>
                <a:cs typeface="Arial"/>
              </a:rPr>
              <a:t>(RELOCTAB) 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describes </a:t>
            </a:r>
            <a:r>
              <a:rPr sz="2200" spc="-5" dirty="0">
                <a:latin typeface="Arial"/>
                <a:cs typeface="Arial"/>
              </a:rPr>
              <a:t>IRRp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(Set</a:t>
            </a:r>
            <a:endParaRPr sz="2200" dirty="0">
              <a:latin typeface="Arial"/>
              <a:cs typeface="Arial"/>
            </a:endParaRPr>
          </a:p>
          <a:p>
            <a:pPr marL="1383665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of instruction requiring relocation). It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contains</a:t>
            </a:r>
          </a:p>
          <a:p>
            <a:pPr marL="1841500" lvl="2" indent="-458470">
              <a:lnSpc>
                <a:spcPct val="100000"/>
              </a:lnSpc>
              <a:spcBef>
                <a:spcPts val="250"/>
              </a:spcBef>
              <a:buChar char="•"/>
              <a:tabLst>
                <a:tab pos="1841500" algn="l"/>
                <a:tab pos="1842135" algn="l"/>
              </a:tabLst>
            </a:pPr>
            <a:r>
              <a:rPr sz="2000" spc="-10" dirty="0">
                <a:latin typeface="Arial"/>
                <a:cs typeface="Arial"/>
              </a:rPr>
              <a:t>Translated </a:t>
            </a:r>
            <a:r>
              <a:rPr sz="2000" dirty="0">
                <a:latin typeface="Arial"/>
                <a:cs typeface="Arial"/>
              </a:rPr>
              <a:t>address of address sensitive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instruction.</a:t>
            </a:r>
          </a:p>
          <a:p>
            <a:pPr lvl="2">
              <a:lnSpc>
                <a:spcPct val="100000"/>
              </a:lnSpc>
              <a:spcBef>
                <a:spcPts val="55"/>
              </a:spcBef>
              <a:buChar char="•"/>
            </a:pPr>
            <a:endParaRPr sz="2500" dirty="0">
              <a:latin typeface="Arial"/>
              <a:cs typeface="Arial"/>
            </a:endParaRPr>
          </a:p>
          <a:p>
            <a:pPr marL="1383665" marR="7620" lvl="1" indent="-457200">
              <a:lnSpc>
                <a:spcPts val="2380"/>
              </a:lnSpc>
              <a:buSzPct val="90909"/>
              <a:buFont typeface="Arial"/>
              <a:buAutoNum type="arabicPeriod" startAt="4"/>
              <a:tabLst>
                <a:tab pos="1403985" algn="l"/>
                <a:tab pos="1404620" algn="l"/>
                <a:tab pos="2679700" algn="l"/>
                <a:tab pos="3667125" algn="l"/>
                <a:tab pos="5340985" algn="l"/>
                <a:tab pos="5697220" algn="l"/>
                <a:tab pos="7017384" algn="l"/>
              </a:tabLst>
            </a:pPr>
            <a:r>
              <a:rPr sz="2200" b="1" spc="-5" dirty="0">
                <a:latin typeface="Arial"/>
                <a:cs typeface="Arial"/>
              </a:rPr>
              <a:t>Lin</a:t>
            </a:r>
            <a:r>
              <a:rPr sz="2200" b="1" dirty="0">
                <a:latin typeface="Arial"/>
                <a:cs typeface="Arial"/>
              </a:rPr>
              <a:t>k</a:t>
            </a:r>
            <a:r>
              <a:rPr sz="2200" b="1" spc="5" dirty="0">
                <a:latin typeface="Arial"/>
                <a:cs typeface="Arial"/>
              </a:rPr>
              <a:t>i</a:t>
            </a:r>
            <a:r>
              <a:rPr sz="2200" b="1" spc="-5" dirty="0">
                <a:latin typeface="Arial"/>
                <a:cs typeface="Arial"/>
              </a:rPr>
              <a:t>ng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70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able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5" dirty="0">
                <a:latin typeface="Arial"/>
                <a:cs typeface="Arial"/>
              </a:rPr>
              <a:t>(L</a:t>
            </a:r>
            <a:r>
              <a:rPr sz="2200" b="1" spc="-5" dirty="0">
                <a:latin typeface="Arial"/>
                <a:cs typeface="Arial"/>
              </a:rPr>
              <a:t>INK</a:t>
            </a:r>
            <a:r>
              <a:rPr sz="2200" b="1" spc="-160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5" dirty="0">
                <a:latin typeface="Arial"/>
                <a:cs typeface="Arial"/>
              </a:rPr>
              <a:t>B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ntains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informat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  concerning public definition and external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references.</a:t>
            </a:r>
            <a:endParaRPr sz="2200" dirty="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latin typeface="Arial"/>
                <a:cs typeface="Arial"/>
              </a:rPr>
              <a:t>This table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contains</a:t>
            </a:r>
          </a:p>
          <a:p>
            <a:pPr marL="1841500" lvl="2" indent="-458470">
              <a:lnSpc>
                <a:spcPct val="100000"/>
              </a:lnSpc>
              <a:spcBef>
                <a:spcPts val="240"/>
              </a:spcBef>
              <a:buChar char="•"/>
              <a:tabLst>
                <a:tab pos="1841500" algn="l"/>
                <a:tab pos="1842135" algn="l"/>
              </a:tabLst>
            </a:pPr>
            <a:r>
              <a:rPr sz="2000" dirty="0">
                <a:latin typeface="Arial"/>
                <a:cs typeface="Arial"/>
              </a:rPr>
              <a:t>Symbol : Symbolic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name.</a:t>
            </a:r>
          </a:p>
          <a:p>
            <a:pPr marL="1841500" lvl="2" indent="-458470">
              <a:lnSpc>
                <a:spcPct val="100000"/>
              </a:lnSpc>
              <a:spcBef>
                <a:spcPts val="240"/>
              </a:spcBef>
              <a:buChar char="•"/>
              <a:tabLst>
                <a:tab pos="1841500" algn="l"/>
                <a:tab pos="1842135" algn="l"/>
              </a:tabLst>
            </a:pPr>
            <a:r>
              <a:rPr sz="2000" spc="-30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PD/EXT</a:t>
            </a:r>
          </a:p>
          <a:p>
            <a:pPr marL="1841500" lvl="2" indent="-458470">
              <a:lnSpc>
                <a:spcPct val="100000"/>
              </a:lnSpc>
              <a:spcBef>
                <a:spcPts val="225"/>
              </a:spcBef>
              <a:buChar char="•"/>
              <a:tabLst>
                <a:tab pos="1841500" algn="l"/>
                <a:tab pos="1842135" algn="l"/>
              </a:tabLst>
            </a:pPr>
            <a:r>
              <a:rPr sz="1800" spc="-10" dirty="0">
                <a:latin typeface="Arial"/>
                <a:cs typeface="Arial"/>
              </a:rPr>
              <a:t>Translated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endParaRPr sz="1800" dirty="0">
              <a:latin typeface="Arial"/>
              <a:cs typeface="Arial"/>
            </a:endParaRPr>
          </a:p>
          <a:p>
            <a:pPr marL="2298700" lvl="3" indent="-457834">
              <a:lnSpc>
                <a:spcPts val="2050"/>
              </a:lnSpc>
              <a:spcBef>
                <a:spcPts val="215"/>
              </a:spcBef>
              <a:buFont typeface="Wingdings"/>
              <a:buChar char=""/>
              <a:tabLst>
                <a:tab pos="2298700" algn="l"/>
                <a:tab pos="2299335" algn="l"/>
              </a:tabLst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public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definition,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 dirty="0">
              <a:latin typeface="Arial"/>
              <a:cs typeface="Arial"/>
            </a:endParaRPr>
          </a:p>
          <a:p>
            <a:pPr marL="2298700">
              <a:lnSpc>
                <a:spcPts val="2050"/>
              </a:lnSpc>
            </a:pPr>
            <a:r>
              <a:rPr sz="1800" spc="-15" dirty="0">
                <a:latin typeface="Arial"/>
                <a:cs typeface="Arial"/>
              </a:rPr>
              <a:t>word </a:t>
            </a:r>
            <a:r>
              <a:rPr sz="1800" spc="-5" dirty="0">
                <a:latin typeface="Arial"/>
                <a:cs typeface="Arial"/>
              </a:rPr>
              <a:t>allocated </a:t>
            </a:r>
            <a:r>
              <a:rPr sz="1800" dirty="0">
                <a:latin typeface="Arial"/>
                <a:cs typeface="Arial"/>
              </a:rPr>
              <a:t>to 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symbol.</a:t>
            </a:r>
            <a:endParaRPr sz="1800" dirty="0">
              <a:latin typeface="Arial"/>
              <a:cs typeface="Arial"/>
            </a:endParaRPr>
          </a:p>
          <a:p>
            <a:pPr marL="2298700" marR="5080" lvl="3" indent="-457200">
              <a:lnSpc>
                <a:spcPts val="1939"/>
              </a:lnSpc>
              <a:spcBef>
                <a:spcPts val="465"/>
              </a:spcBef>
              <a:buFont typeface="Wingdings"/>
              <a:buChar char=""/>
              <a:tabLst>
                <a:tab pos="2298700" algn="l"/>
                <a:tab pos="2299335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external reference, it is address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memory word 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required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contain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address 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symbol.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57200" y="150876"/>
            <a:ext cx="8261604" cy="10957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752348" y="283845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105" name="object 10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931163"/>
            <a:ext cx="2873375" cy="789940"/>
            <a:chOff x="319807" y="931163"/>
            <a:chExt cx="2873375" cy="789940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3"/>
              <a:ext cx="1498092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6003" y="931163"/>
              <a:ext cx="1636776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3014" y="1024254"/>
            <a:ext cx="2662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Object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Module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79247"/>
            <a:ext cx="8261604" cy="1095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2348" y="211912"/>
            <a:ext cx="76352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and linking</a:t>
            </a:r>
            <a:r>
              <a:rPr spc="-10" dirty="0"/>
              <a:t> </a:t>
            </a:r>
            <a:r>
              <a:rPr dirty="0"/>
              <a:t>concepts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89758" y="1519173"/>
            <a:ext cx="4274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2405" algn="l"/>
                <a:tab pos="3754754" algn="l"/>
              </a:tabLst>
            </a:pPr>
            <a:r>
              <a:rPr sz="1600" b="1" spc="-5" dirty="0">
                <a:latin typeface="Arial"/>
                <a:cs typeface="Arial"/>
              </a:rPr>
              <a:t>State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ent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ress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Co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40763" y="1867177"/>
          <a:ext cx="5776592" cy="4576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28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64"/>
                        </a:lnSpc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 marR="250190">
                        <a:lnSpc>
                          <a:spcPct val="1295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Y  EXTRN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76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MAX,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 marR="8102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AREG, 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60" dirty="0">
                          <a:latin typeface="Arial"/>
                          <a:cs typeface="Arial"/>
                        </a:rPr>
                        <a:t>ANY,</a:t>
                      </a:r>
                      <a:r>
                        <a:rPr sz="1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MAX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10" dirty="0">
                          <a:latin typeface="Arial"/>
                          <a:cs typeface="Arial"/>
                        </a:rPr>
                        <a:t>LT,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STOP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10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389758" y="6501790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0756" y="1527428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Program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6426504"/>
            <a:ext cx="610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217675"/>
            <a:ext cx="8555990" cy="2563495"/>
            <a:chOff x="391435" y="1217675"/>
            <a:chExt cx="8555990" cy="2563495"/>
          </a:xfrm>
        </p:grpSpPr>
        <p:sp>
          <p:nvSpPr>
            <p:cNvPr id="3" name="object 3"/>
            <p:cNvSpPr/>
            <p:nvPr/>
          </p:nvSpPr>
          <p:spPr>
            <a:xfrm>
              <a:off x="391435" y="1507790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217675"/>
              <a:ext cx="1498092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1217675"/>
              <a:ext cx="1636775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844" y="1760219"/>
              <a:ext cx="548640" cy="633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164" y="1732787"/>
              <a:ext cx="762000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1600" y="1732787"/>
              <a:ext cx="1540764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2324" y="1732787"/>
              <a:ext cx="608076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3000" y="2196083"/>
              <a:ext cx="531876" cy="53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9531" y="2174747"/>
              <a:ext cx="1176528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5080" y="2174747"/>
              <a:ext cx="41148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4055" y="2174747"/>
              <a:ext cx="145542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8495" y="2174747"/>
              <a:ext cx="963168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0683" y="2174747"/>
              <a:ext cx="489203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78907" y="2174747"/>
              <a:ext cx="765048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2580" y="2174747"/>
              <a:ext cx="411479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93080" y="2174747"/>
              <a:ext cx="794003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66103" y="2174747"/>
              <a:ext cx="489203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34327" y="2174747"/>
              <a:ext cx="624840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7792" y="2174747"/>
              <a:ext cx="411479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06768" y="2174747"/>
              <a:ext cx="1429512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15299" y="2174747"/>
              <a:ext cx="832103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9531" y="2479547"/>
              <a:ext cx="1249680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3368" y="2479547"/>
              <a:ext cx="490728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79775" y="2479547"/>
              <a:ext cx="766572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3000" y="2866643"/>
              <a:ext cx="531876" cy="5334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9531" y="2845308"/>
              <a:ext cx="1304544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9755" y="2845308"/>
              <a:ext cx="1389888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35324" y="2845308"/>
              <a:ext cx="1502664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63668" y="2845308"/>
              <a:ext cx="1078991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68339" y="2845308"/>
              <a:ext cx="539496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36563" y="2845308"/>
              <a:ext cx="978408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3595" y="2845308"/>
              <a:ext cx="411479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3000" y="3232403"/>
              <a:ext cx="531876" cy="5334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89531" y="3211068"/>
              <a:ext cx="1545336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60547" y="3211068"/>
              <a:ext cx="893063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4642" y="1222423"/>
            <a:ext cx="8417560" cy="238379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42265" marR="5760085" indent="-342265" algn="r">
              <a:lnSpc>
                <a:spcPct val="100000"/>
              </a:lnSpc>
              <a:spcBef>
                <a:spcPts val="785"/>
              </a:spcBef>
              <a:buChar char="•"/>
              <a:tabLst>
                <a:tab pos="342265" algn="l"/>
                <a:tab pos="342900" algn="l"/>
              </a:tabLst>
            </a:pPr>
            <a:r>
              <a:rPr sz="2800" spc="-5" dirty="0">
                <a:latin typeface="Arial"/>
                <a:cs typeface="Arial"/>
              </a:rPr>
              <a:t>Object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Module</a:t>
            </a:r>
            <a:endParaRPr sz="2800">
              <a:latin typeface="Arial"/>
              <a:cs typeface="Arial"/>
            </a:endParaRPr>
          </a:p>
          <a:p>
            <a:pPr marL="287020" marR="5788025" lvl="1" indent="-287020" algn="r">
              <a:lnSpc>
                <a:spcPct val="100000"/>
              </a:lnSpc>
              <a:spcBef>
                <a:spcPts val="590"/>
              </a:spcBef>
              <a:buChar char="–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1383665" lvl="2" indent="-457834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Arial"/>
                <a:cs typeface="Arial"/>
              </a:rPr>
              <a:t>Header : </a:t>
            </a:r>
            <a:r>
              <a:rPr sz="2000" spc="-5" dirty="0">
                <a:latin typeface="Arial"/>
                <a:cs typeface="Arial"/>
              </a:rPr>
              <a:t>translated </a:t>
            </a:r>
            <a:r>
              <a:rPr sz="2000" dirty="0">
                <a:latin typeface="Arial"/>
                <a:cs typeface="Arial"/>
              </a:rPr>
              <a:t>origin = </a:t>
            </a:r>
            <a:r>
              <a:rPr sz="2000" spc="-5" dirty="0">
                <a:latin typeface="Arial"/>
                <a:cs typeface="Arial"/>
              </a:rPr>
              <a:t>500, </a:t>
            </a:r>
            <a:r>
              <a:rPr sz="2000" dirty="0">
                <a:latin typeface="Arial"/>
                <a:cs typeface="Arial"/>
              </a:rPr>
              <a:t>size = 42, </a:t>
            </a:r>
            <a:r>
              <a:rPr sz="2000" spc="-5" dirty="0">
                <a:latin typeface="Arial"/>
                <a:cs typeface="Arial"/>
              </a:rPr>
              <a:t>execution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start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address 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500</a:t>
            </a:r>
            <a:endParaRPr sz="2000">
              <a:latin typeface="Arial"/>
              <a:cs typeface="Arial"/>
            </a:endParaRPr>
          </a:p>
          <a:p>
            <a:pPr marL="1383665" lvl="2" indent="-457834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1383665" algn="l"/>
                <a:tab pos="1384300" algn="l"/>
              </a:tabLst>
            </a:pPr>
            <a:r>
              <a:rPr sz="2000" dirty="0">
                <a:latin typeface="Arial"/>
                <a:cs typeface="Arial"/>
              </a:rPr>
              <a:t>Machine language instruction shown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figure.</a:t>
            </a:r>
            <a:endParaRPr sz="2000">
              <a:latin typeface="Arial"/>
              <a:cs typeface="Arial"/>
            </a:endParaRPr>
          </a:p>
          <a:p>
            <a:pPr marL="1383665" lvl="2" indent="-457834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1383665" algn="l"/>
                <a:tab pos="1384300" algn="l"/>
              </a:tabLst>
            </a:pPr>
            <a:r>
              <a:rPr sz="2000" dirty="0">
                <a:latin typeface="Arial"/>
                <a:cs typeface="Arial"/>
              </a:rPr>
              <a:t>Relocation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13960" y="4819269"/>
            <a:ext cx="189955" cy="20955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769968" y="4674108"/>
            <a:ext cx="1589405" cy="570230"/>
            <a:chOff x="1769968" y="4674108"/>
            <a:chExt cx="1589405" cy="570230"/>
          </a:xfrm>
        </p:grpSpPr>
        <p:sp>
          <p:nvSpPr>
            <p:cNvPr id="41" name="object 41"/>
            <p:cNvSpPr/>
            <p:nvPr/>
          </p:nvSpPr>
          <p:spPr>
            <a:xfrm>
              <a:off x="1769968" y="4826101"/>
              <a:ext cx="797719" cy="25648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5831" y="4674108"/>
              <a:ext cx="893064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79016" y="4738242"/>
            <a:ext cx="1911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1.	Linking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7200" y="150876"/>
            <a:ext cx="8261604" cy="10957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752348" y="283845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636898" y="3779901"/>
          <a:ext cx="2143125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Translated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01188"/>
              </p:ext>
            </p:extLst>
          </p:nvPr>
        </p:nvGraphicFramePr>
        <p:xfrm>
          <a:off x="3778312" y="5158929"/>
          <a:ext cx="5059045" cy="1483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1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56210" marR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Symbol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 marR="215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Translated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160655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ALPHA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78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215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88925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MAX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78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marR="215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519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en-US" sz="1200" dirty="0">
                          <a:latin typeface="Carlito"/>
                          <a:cs typeface="Carlito"/>
                        </a:rPr>
                        <a:t>TOTAL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, 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CSE</a:t>
                      </a:r>
                      <a:r>
                        <a:rPr sz="1200" spc="-2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42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sz="2700" spc="-630" baseline="6172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42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ep</a:t>
                      </a:r>
                      <a:r>
                        <a:rPr sz="2700" spc="-630" baseline="6172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42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220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25101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800" baseline="-9259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22</a:t>
                      </a:r>
                      <a:endParaRPr sz="1800" baseline="-9259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535940" y="6426504"/>
            <a:ext cx="610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2016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971" y="1524000"/>
            <a:ext cx="6390640" cy="2491740"/>
            <a:chOff x="156971" y="1524000"/>
            <a:chExt cx="6390640" cy="2491740"/>
          </a:xfrm>
        </p:grpSpPr>
        <p:sp>
          <p:nvSpPr>
            <p:cNvPr id="3" name="object 3"/>
            <p:cNvSpPr/>
            <p:nvPr/>
          </p:nvSpPr>
          <p:spPr>
            <a:xfrm>
              <a:off x="396457" y="1833353"/>
              <a:ext cx="124532" cy="1331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107" y="1524000"/>
              <a:ext cx="6063995" cy="845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971" y="2106168"/>
              <a:ext cx="603504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107" y="2072640"/>
              <a:ext cx="3570732" cy="84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971" y="265480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107" y="2621280"/>
              <a:ext cx="1159764" cy="845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952" y="2621280"/>
              <a:ext cx="629411" cy="84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6444" y="2621280"/>
              <a:ext cx="4053839" cy="8458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971" y="320344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7" y="3169920"/>
              <a:ext cx="3866388" cy="845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4642" y="1530667"/>
            <a:ext cx="5930900" cy="22212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Relocation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Linking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Concepts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Design of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Linker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Self-Relocating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Programs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Linking for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Overlays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6573" y="394208"/>
            <a:ext cx="45993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</a:t>
            </a:r>
            <a:r>
              <a:rPr spc="-5" dirty="0"/>
              <a:t>a</a:t>
            </a:r>
            <a:r>
              <a:rPr spc="-75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452" y="1217675"/>
            <a:ext cx="4674235" cy="1377950"/>
            <a:chOff x="187452" y="1217675"/>
            <a:chExt cx="4674235" cy="1377950"/>
          </a:xfrm>
        </p:grpSpPr>
        <p:sp>
          <p:nvSpPr>
            <p:cNvPr id="3" name="object 3"/>
            <p:cNvSpPr/>
            <p:nvPr/>
          </p:nvSpPr>
          <p:spPr>
            <a:xfrm>
              <a:off x="391435" y="1507790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217675"/>
              <a:ext cx="3340608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2" y="1915667"/>
              <a:ext cx="4674108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642" y="1310131"/>
            <a:ext cx="4293870" cy="107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Design of a</a:t>
            </a:r>
            <a:r>
              <a:rPr sz="2800" dirty="0">
                <a:latin typeface="Arial"/>
                <a:cs typeface="Arial"/>
              </a:rPr>
              <a:t> Linker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400" spc="-5" dirty="0">
                <a:latin typeface="Arial"/>
                <a:cs typeface="Arial"/>
              </a:rPr>
              <a:t>Algorithm (Program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Relocation)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9644" y="2354579"/>
            <a:ext cx="8781415" cy="680085"/>
            <a:chOff x="199644" y="2354579"/>
            <a:chExt cx="8781415" cy="680085"/>
          </a:xfrm>
        </p:grpSpPr>
        <p:sp>
          <p:nvSpPr>
            <p:cNvPr id="8" name="object 8"/>
            <p:cNvSpPr/>
            <p:nvPr/>
          </p:nvSpPr>
          <p:spPr>
            <a:xfrm>
              <a:off x="199644" y="2382011"/>
              <a:ext cx="633984" cy="633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652" y="2354579"/>
              <a:ext cx="3427476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7264" y="2354579"/>
              <a:ext cx="489203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1084" y="2354579"/>
              <a:ext cx="582167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28388" y="2354579"/>
              <a:ext cx="1039367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12891" y="2354579"/>
              <a:ext cx="1330452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86955" y="2354579"/>
              <a:ext cx="1014983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47075" y="2354579"/>
              <a:ext cx="1133855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94809" y="2433015"/>
            <a:ext cx="4582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  <a:tab pos="1608455" algn="l"/>
                <a:tab pos="2882265" algn="l"/>
                <a:tab pos="3842385" algn="l"/>
              </a:tabLst>
            </a:pPr>
            <a:r>
              <a:rPr sz="2400" spc="-10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=	&lt;l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nk	origin&gt;	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rom	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9644" y="2720339"/>
            <a:ext cx="4034154" cy="1118870"/>
            <a:chOff x="199644" y="2720339"/>
            <a:chExt cx="4034154" cy="1118870"/>
          </a:xfrm>
        </p:grpSpPr>
        <p:sp>
          <p:nvSpPr>
            <p:cNvPr id="18" name="object 18"/>
            <p:cNvSpPr/>
            <p:nvPr/>
          </p:nvSpPr>
          <p:spPr>
            <a:xfrm>
              <a:off x="644652" y="2720339"/>
              <a:ext cx="1743456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2723" y="2720339"/>
              <a:ext cx="490727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644" y="3186683"/>
              <a:ext cx="633984" cy="6339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4652" y="3159251"/>
              <a:ext cx="862584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5671" y="3159251"/>
              <a:ext cx="1065276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2432" y="3159251"/>
              <a:ext cx="1219200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0067" y="3159251"/>
              <a:ext cx="1403604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4642" y="2433015"/>
            <a:ext cx="366839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program_linked_origin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command;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For each </a:t>
            </a:r>
            <a:r>
              <a:rPr sz="2400" dirty="0">
                <a:latin typeface="Arial"/>
                <a:cs typeface="Arial"/>
              </a:rPr>
              <a:t>object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8744" y="3601211"/>
            <a:ext cx="6710680" cy="2033270"/>
            <a:chOff x="618744" y="3601211"/>
            <a:chExt cx="6710680" cy="2033270"/>
          </a:xfrm>
        </p:grpSpPr>
        <p:sp>
          <p:nvSpPr>
            <p:cNvPr id="27" name="object 27"/>
            <p:cNvSpPr/>
            <p:nvPr/>
          </p:nvSpPr>
          <p:spPr>
            <a:xfrm>
              <a:off x="629412" y="3622547"/>
              <a:ext cx="545592" cy="5334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5944" y="3601211"/>
              <a:ext cx="5765291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5944" y="3966971"/>
              <a:ext cx="4507991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8744" y="4332731"/>
              <a:ext cx="5594604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1972" y="4332731"/>
              <a:ext cx="483108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2284" y="4332731"/>
              <a:ext cx="1246632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9412" y="4719827"/>
              <a:ext cx="531876" cy="5334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5944" y="4698491"/>
              <a:ext cx="6131052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9412" y="5085587"/>
              <a:ext cx="545592" cy="5334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5944" y="5064251"/>
              <a:ext cx="4797552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5454" y="3604991"/>
            <a:ext cx="6396990" cy="18542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t_origin := translated origin of the object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OM_size := size of the object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  <a:p>
            <a:pPr marL="446405" indent="-434340">
              <a:lnSpc>
                <a:spcPct val="100000"/>
              </a:lnSpc>
              <a:spcBef>
                <a:spcPts val="484"/>
              </a:spcBef>
              <a:buAutoNum type="alphaLcParenR" startAt="2"/>
              <a:tabLst>
                <a:tab pos="446405" algn="l"/>
                <a:tab pos="447040" algn="l"/>
              </a:tabLst>
            </a:pPr>
            <a:r>
              <a:rPr sz="2000" dirty="0">
                <a:latin typeface="Arial"/>
                <a:cs typeface="Arial"/>
              </a:rPr>
              <a:t>relocation_factor := program_linked_origin –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t_origin;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lphaLcParenR" startAt="2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Read the machine language program in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work_area.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lphaLcParenR" startAt="2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Read </a:t>
            </a:r>
            <a:r>
              <a:rPr sz="2000" spc="-15" dirty="0">
                <a:latin typeface="Arial"/>
                <a:cs typeface="Arial"/>
              </a:rPr>
              <a:t>RELOCTAB </a:t>
            </a:r>
            <a:r>
              <a:rPr sz="2000" dirty="0">
                <a:latin typeface="Arial"/>
                <a:cs typeface="Arial"/>
              </a:rPr>
              <a:t>of the object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306573" y="394208"/>
            <a:ext cx="45993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</a:t>
            </a:r>
            <a:r>
              <a:rPr spc="-5" dirty="0"/>
              <a:t>a</a:t>
            </a:r>
            <a:r>
              <a:rPr spc="-75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452" y="1217675"/>
            <a:ext cx="4674235" cy="1710055"/>
            <a:chOff x="187452" y="1217675"/>
            <a:chExt cx="4674235" cy="1710055"/>
          </a:xfrm>
        </p:grpSpPr>
        <p:sp>
          <p:nvSpPr>
            <p:cNvPr id="3" name="object 3"/>
            <p:cNvSpPr/>
            <p:nvPr/>
          </p:nvSpPr>
          <p:spPr>
            <a:xfrm>
              <a:off x="391435" y="1507790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217675"/>
              <a:ext cx="1577340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8404" y="1217675"/>
              <a:ext cx="766571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3119" y="1217675"/>
              <a:ext cx="667512" cy="789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0300" y="1217675"/>
              <a:ext cx="1440179" cy="789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452" y="1915667"/>
              <a:ext cx="1691639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0576" y="1915667"/>
              <a:ext cx="1676400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6935" y="1915667"/>
              <a:ext cx="1944624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8743" y="2357627"/>
              <a:ext cx="568451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3084" y="2357627"/>
              <a:ext cx="72390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4188" y="2357627"/>
              <a:ext cx="894588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25979" y="2357627"/>
              <a:ext cx="90678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8440" y="2357627"/>
              <a:ext cx="539496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6663" y="2357627"/>
              <a:ext cx="1694688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642" y="1310131"/>
            <a:ext cx="4295140" cy="144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Design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Linker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400" spc="-5" dirty="0">
                <a:latin typeface="Arial"/>
                <a:cs typeface="Arial"/>
              </a:rPr>
              <a:t>Algorithm (Program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Relocation)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484"/>
              </a:spcBef>
              <a:tabLst>
                <a:tab pos="847725" algn="l"/>
              </a:tabLst>
            </a:pPr>
            <a:r>
              <a:rPr sz="2000" dirty="0">
                <a:latin typeface="Arial"/>
                <a:cs typeface="Arial"/>
              </a:rPr>
              <a:t>e)	For each entry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RELOCTAB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1183" y="2755392"/>
            <a:ext cx="7835265" cy="1364615"/>
            <a:chOff x="1091183" y="2755392"/>
            <a:chExt cx="7835265" cy="1364615"/>
          </a:xfrm>
        </p:grpSpPr>
        <p:sp>
          <p:nvSpPr>
            <p:cNvPr id="19" name="object 19"/>
            <p:cNvSpPr/>
            <p:nvPr/>
          </p:nvSpPr>
          <p:spPr>
            <a:xfrm>
              <a:off x="1091183" y="2755392"/>
              <a:ext cx="361188" cy="516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1475" y="2755392"/>
              <a:ext cx="387096" cy="5166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8675" y="2755392"/>
              <a:ext cx="2249424" cy="5166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5783" y="2755392"/>
              <a:ext cx="374903" cy="5166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9791" y="2755392"/>
              <a:ext cx="445008" cy="5166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6388" y="2755392"/>
              <a:ext cx="1121664" cy="51663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2687" y="2755392"/>
              <a:ext cx="487679" cy="51663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83480" y="2755392"/>
              <a:ext cx="627888" cy="5166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64480" y="2755392"/>
              <a:ext cx="1527048" cy="5166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43116" y="2755392"/>
              <a:ext cx="815340" cy="51663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47560" y="2755392"/>
              <a:ext cx="374903" cy="51663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1183" y="3090672"/>
              <a:ext cx="484631" cy="5135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86483" y="3090672"/>
              <a:ext cx="2612136" cy="51358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60876" y="3090672"/>
              <a:ext cx="371855" cy="51358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24883" y="3090672"/>
              <a:ext cx="441960" cy="51358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21479" y="3090672"/>
              <a:ext cx="1118615" cy="5135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97780" y="3090672"/>
              <a:ext cx="498348" cy="51358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52287" y="3090672"/>
              <a:ext cx="1367028" cy="51358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83095" y="3090672"/>
              <a:ext cx="441959" cy="5135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79692" y="3090672"/>
              <a:ext cx="2246376" cy="51358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9476" y="3419856"/>
              <a:ext cx="434339" cy="5135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79975" y="3419856"/>
              <a:ext cx="1054608" cy="51358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26736" y="3419856"/>
              <a:ext cx="371856" cy="51358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44019" y="3882192"/>
              <a:ext cx="238805" cy="23777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22654" y="3806697"/>
            <a:ext cx="252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iii)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655064" y="3749040"/>
            <a:ext cx="6880859" cy="843280"/>
            <a:chOff x="1655064" y="3749040"/>
            <a:chExt cx="6880859" cy="843280"/>
          </a:xfrm>
        </p:grpSpPr>
        <p:sp>
          <p:nvSpPr>
            <p:cNvPr id="45" name="object 45"/>
            <p:cNvSpPr/>
            <p:nvPr/>
          </p:nvSpPr>
          <p:spPr>
            <a:xfrm>
              <a:off x="1767230" y="3882192"/>
              <a:ext cx="418429" cy="19021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93976" y="3749040"/>
              <a:ext cx="1993392" cy="51358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46576" y="3749040"/>
              <a:ext cx="498348" cy="51358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01084" y="3749040"/>
              <a:ext cx="624839" cy="51358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82084" y="3749040"/>
              <a:ext cx="1143000" cy="51358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84292" y="3749040"/>
              <a:ext cx="1118615" cy="5135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60592" y="3749040"/>
              <a:ext cx="484632" cy="51358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1384" y="3749040"/>
              <a:ext cx="624839" cy="51358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82384" y="3749040"/>
              <a:ext cx="797051" cy="51358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41692" y="3749040"/>
              <a:ext cx="708659" cy="51358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11084" y="3749040"/>
              <a:ext cx="624840" cy="51358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55064" y="4078224"/>
              <a:ext cx="1118615" cy="5135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31364" y="4078224"/>
              <a:ext cx="2612136" cy="51358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35652" y="4078224"/>
              <a:ext cx="371855" cy="51358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22654" y="2752090"/>
            <a:ext cx="7554595" cy="1684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580"/>
              </a:spcBef>
              <a:buAutoNum type="romanLcParenR"/>
              <a:tabLst>
                <a:tab pos="520065" algn="l"/>
                <a:tab pos="520700" algn="l"/>
              </a:tabLst>
            </a:pPr>
            <a:r>
              <a:rPr sz="1800" spc="-5" dirty="0">
                <a:latin typeface="Arial"/>
                <a:cs typeface="Arial"/>
              </a:rPr>
              <a:t>translated_address </a:t>
            </a:r>
            <a:r>
              <a:rPr sz="1800" dirty="0">
                <a:latin typeface="Arial"/>
                <a:cs typeface="Arial"/>
              </a:rPr>
              <a:t>:= </a:t>
            </a:r>
            <a:r>
              <a:rPr sz="1800" spc="-5" dirty="0">
                <a:latin typeface="Arial"/>
                <a:cs typeface="Arial"/>
              </a:rPr>
              <a:t>address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20" dirty="0">
                <a:latin typeface="Arial"/>
                <a:cs typeface="Arial"/>
              </a:rPr>
              <a:t>RELOCTAB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entry;</a:t>
            </a:r>
            <a:endParaRPr sz="1800">
              <a:latin typeface="Arial"/>
              <a:cs typeface="Arial"/>
            </a:endParaRPr>
          </a:p>
          <a:p>
            <a:pPr marL="507365" indent="-495300">
              <a:lnSpc>
                <a:spcPct val="100000"/>
              </a:lnSpc>
              <a:spcBef>
                <a:spcPts val="480"/>
              </a:spcBef>
              <a:buAutoNum type="romanLcParenR"/>
              <a:tabLst>
                <a:tab pos="507365" algn="l"/>
                <a:tab pos="508000" algn="l"/>
              </a:tabLst>
            </a:pPr>
            <a:r>
              <a:rPr sz="1800" spc="-5" dirty="0">
                <a:latin typeface="Arial"/>
                <a:cs typeface="Arial"/>
              </a:rPr>
              <a:t>address_in_work_area </a:t>
            </a:r>
            <a:r>
              <a:rPr sz="1800" dirty="0">
                <a:latin typeface="Arial"/>
                <a:cs typeface="Arial"/>
              </a:rPr>
              <a:t>:= </a:t>
            </a:r>
            <a:r>
              <a:rPr sz="1800" spc="-5" dirty="0">
                <a:latin typeface="Arial"/>
                <a:cs typeface="Arial"/>
              </a:rPr>
              <a:t>address of </a:t>
            </a:r>
            <a:r>
              <a:rPr sz="1800" spc="-10" dirty="0">
                <a:latin typeface="Arial"/>
                <a:cs typeface="Arial"/>
              </a:rPr>
              <a:t>work_area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translated_address</a:t>
            </a:r>
            <a:endParaRPr sz="1800">
              <a:latin typeface="Arial"/>
              <a:cs typeface="Arial"/>
            </a:endParaRPr>
          </a:p>
          <a:p>
            <a:pPr marL="31115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–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t_origin;</a:t>
            </a:r>
            <a:endParaRPr sz="1800">
              <a:latin typeface="Arial"/>
              <a:cs typeface="Arial"/>
            </a:endParaRPr>
          </a:p>
          <a:p>
            <a:pPr marL="575945" marR="394970" indent="-30480">
              <a:lnSpc>
                <a:spcPts val="2590"/>
              </a:lnSpc>
              <a:spcBef>
                <a:spcPts val="160"/>
              </a:spcBef>
            </a:pPr>
            <a:r>
              <a:rPr sz="1800" spc="-5" dirty="0">
                <a:latin typeface="Arial"/>
                <a:cs typeface="Arial"/>
              </a:rPr>
              <a:t>Add relocation_factor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operand address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word with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address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address_in_work_area.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81167" y="4405884"/>
            <a:ext cx="7362190" cy="570230"/>
            <a:chOff x="781167" y="4405884"/>
            <a:chExt cx="7362190" cy="570230"/>
          </a:xfrm>
        </p:grpSpPr>
        <p:sp>
          <p:nvSpPr>
            <p:cNvPr id="61" name="object 61"/>
            <p:cNvSpPr/>
            <p:nvPr/>
          </p:nvSpPr>
          <p:spPr>
            <a:xfrm>
              <a:off x="781167" y="4548378"/>
              <a:ext cx="171977" cy="26598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51560" y="4405884"/>
              <a:ext cx="2860548" cy="56997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36264" y="4405884"/>
              <a:ext cx="411479" cy="56997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06367" y="4405884"/>
              <a:ext cx="490727" cy="56997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24300" y="4405884"/>
              <a:ext cx="2859024" cy="56997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09004" y="4405884"/>
              <a:ext cx="490727" cy="56997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25412" y="4405884"/>
              <a:ext cx="1347216" cy="56997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31252" y="4405884"/>
              <a:ext cx="411479" cy="56997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65454" y="4470019"/>
            <a:ext cx="7209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2000" spc="-5" dirty="0">
                <a:latin typeface="Arial"/>
                <a:cs typeface="Arial"/>
              </a:rPr>
              <a:t>f)	</a:t>
            </a:r>
            <a:r>
              <a:rPr sz="2000" dirty="0">
                <a:latin typeface="Arial"/>
                <a:cs typeface="Arial"/>
              </a:rPr>
              <a:t>program_linked_origin </a:t>
            </a:r>
            <a:r>
              <a:rPr sz="2000" spc="-5" dirty="0">
                <a:latin typeface="Arial"/>
                <a:cs typeface="Arial"/>
              </a:rPr>
              <a:t>:= </a:t>
            </a:r>
            <a:r>
              <a:rPr sz="2000" dirty="0">
                <a:latin typeface="Arial"/>
                <a:cs typeface="Arial"/>
              </a:rPr>
              <a:t>program_linked_origin +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OM_size;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2306573" y="394208"/>
            <a:ext cx="45993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</a:t>
            </a:r>
            <a:r>
              <a:rPr spc="-5" dirty="0"/>
              <a:t>a</a:t>
            </a:r>
            <a:r>
              <a:rPr spc="-75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0728" y="0"/>
            <a:ext cx="963294" cy="508000"/>
            <a:chOff x="4050728" y="0"/>
            <a:chExt cx="963294" cy="508000"/>
          </a:xfrm>
        </p:grpSpPr>
        <p:sp>
          <p:nvSpPr>
            <p:cNvPr id="3" name="object 3"/>
            <p:cNvSpPr/>
            <p:nvPr/>
          </p:nvSpPr>
          <p:spPr>
            <a:xfrm>
              <a:off x="4063745" y="762"/>
              <a:ext cx="937260" cy="481965"/>
            </a:xfrm>
            <a:custGeom>
              <a:avLst/>
              <a:gdLst/>
              <a:ahLst/>
              <a:cxnLst/>
              <a:rect l="l" t="t" r="r" b="b"/>
              <a:pathLst>
                <a:path w="937260" h="481965">
                  <a:moveTo>
                    <a:pt x="856995" y="0"/>
                  </a:moveTo>
                  <a:lnTo>
                    <a:pt x="80263" y="0"/>
                  </a:lnTo>
                  <a:lnTo>
                    <a:pt x="49023" y="6308"/>
                  </a:lnTo>
                  <a:lnTo>
                    <a:pt x="23510" y="23510"/>
                  </a:lnTo>
                  <a:lnTo>
                    <a:pt x="6308" y="49023"/>
                  </a:lnTo>
                  <a:lnTo>
                    <a:pt x="0" y="80264"/>
                  </a:lnTo>
                  <a:lnTo>
                    <a:pt x="0" y="401320"/>
                  </a:lnTo>
                  <a:lnTo>
                    <a:pt x="6308" y="432560"/>
                  </a:lnTo>
                  <a:lnTo>
                    <a:pt x="23510" y="458073"/>
                  </a:lnTo>
                  <a:lnTo>
                    <a:pt x="49023" y="475275"/>
                  </a:lnTo>
                  <a:lnTo>
                    <a:pt x="80263" y="481584"/>
                  </a:lnTo>
                  <a:lnTo>
                    <a:pt x="856995" y="481584"/>
                  </a:lnTo>
                  <a:lnTo>
                    <a:pt x="888236" y="475275"/>
                  </a:lnTo>
                  <a:lnTo>
                    <a:pt x="913749" y="458073"/>
                  </a:lnTo>
                  <a:lnTo>
                    <a:pt x="930951" y="432560"/>
                  </a:lnTo>
                  <a:lnTo>
                    <a:pt x="937259" y="401320"/>
                  </a:lnTo>
                  <a:lnTo>
                    <a:pt x="937259" y="80264"/>
                  </a:lnTo>
                  <a:lnTo>
                    <a:pt x="930951" y="49023"/>
                  </a:lnTo>
                  <a:lnTo>
                    <a:pt x="913749" y="23510"/>
                  </a:lnTo>
                  <a:lnTo>
                    <a:pt x="888236" y="6308"/>
                  </a:lnTo>
                  <a:lnTo>
                    <a:pt x="856995" y="0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63745" y="762"/>
              <a:ext cx="937260" cy="481965"/>
            </a:xfrm>
            <a:custGeom>
              <a:avLst/>
              <a:gdLst/>
              <a:ahLst/>
              <a:cxnLst/>
              <a:rect l="l" t="t" r="r" b="b"/>
              <a:pathLst>
                <a:path w="937260" h="481965">
                  <a:moveTo>
                    <a:pt x="0" y="80264"/>
                  </a:moveTo>
                  <a:lnTo>
                    <a:pt x="6308" y="49023"/>
                  </a:lnTo>
                  <a:lnTo>
                    <a:pt x="23510" y="23510"/>
                  </a:lnTo>
                  <a:lnTo>
                    <a:pt x="49023" y="6308"/>
                  </a:lnTo>
                  <a:lnTo>
                    <a:pt x="80263" y="0"/>
                  </a:lnTo>
                  <a:lnTo>
                    <a:pt x="856995" y="0"/>
                  </a:lnTo>
                  <a:lnTo>
                    <a:pt x="888236" y="6308"/>
                  </a:lnTo>
                  <a:lnTo>
                    <a:pt x="913749" y="23510"/>
                  </a:lnTo>
                  <a:lnTo>
                    <a:pt x="930951" y="49023"/>
                  </a:lnTo>
                  <a:lnTo>
                    <a:pt x="937259" y="80264"/>
                  </a:lnTo>
                  <a:lnTo>
                    <a:pt x="937259" y="401320"/>
                  </a:lnTo>
                  <a:lnTo>
                    <a:pt x="930951" y="432560"/>
                  </a:lnTo>
                  <a:lnTo>
                    <a:pt x="913749" y="458073"/>
                  </a:lnTo>
                  <a:lnTo>
                    <a:pt x="888236" y="475275"/>
                  </a:lnTo>
                  <a:lnTo>
                    <a:pt x="856995" y="481584"/>
                  </a:lnTo>
                  <a:lnTo>
                    <a:pt x="80263" y="481584"/>
                  </a:lnTo>
                  <a:lnTo>
                    <a:pt x="49023" y="475275"/>
                  </a:lnTo>
                  <a:lnTo>
                    <a:pt x="23510" y="458073"/>
                  </a:lnTo>
                  <a:lnTo>
                    <a:pt x="6308" y="432560"/>
                  </a:lnTo>
                  <a:lnTo>
                    <a:pt x="0" y="401320"/>
                  </a:lnTo>
                  <a:lnTo>
                    <a:pt x="0" y="802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237101" y="115061"/>
            <a:ext cx="591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spc="-114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145" y="1500377"/>
            <a:ext cx="2929255" cy="71501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1400" spc="-5" dirty="0">
                <a:latin typeface="Arial"/>
                <a:cs typeface="Arial"/>
              </a:rPr>
              <a:t>program_linked_origin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:=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&lt;link origin&gt; from linker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command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88500" y="774128"/>
            <a:ext cx="3096895" cy="454659"/>
            <a:chOff x="2988500" y="774128"/>
            <a:chExt cx="3096895" cy="454659"/>
          </a:xfrm>
        </p:grpSpPr>
        <p:sp>
          <p:nvSpPr>
            <p:cNvPr id="8" name="object 8"/>
            <p:cNvSpPr/>
            <p:nvPr/>
          </p:nvSpPr>
          <p:spPr>
            <a:xfrm>
              <a:off x="3001518" y="787146"/>
              <a:ext cx="3070860" cy="428625"/>
            </a:xfrm>
            <a:custGeom>
              <a:avLst/>
              <a:gdLst/>
              <a:ahLst/>
              <a:cxnLst/>
              <a:rect l="l" t="t" r="r" b="b"/>
              <a:pathLst>
                <a:path w="3070860" h="428625">
                  <a:moveTo>
                    <a:pt x="3070860" y="0"/>
                  </a:moveTo>
                  <a:lnTo>
                    <a:pt x="614171" y="0"/>
                  </a:lnTo>
                  <a:lnTo>
                    <a:pt x="0" y="428243"/>
                  </a:lnTo>
                  <a:lnTo>
                    <a:pt x="2456687" y="428243"/>
                  </a:lnTo>
                  <a:lnTo>
                    <a:pt x="307086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01518" y="787146"/>
              <a:ext cx="3070860" cy="428625"/>
            </a:xfrm>
            <a:custGeom>
              <a:avLst/>
              <a:gdLst/>
              <a:ahLst/>
              <a:cxnLst/>
              <a:rect l="l" t="t" r="r" b="b"/>
              <a:pathLst>
                <a:path w="3070860" h="428625">
                  <a:moveTo>
                    <a:pt x="0" y="428243"/>
                  </a:moveTo>
                  <a:lnTo>
                    <a:pt x="614171" y="0"/>
                  </a:lnTo>
                  <a:lnTo>
                    <a:pt x="3070860" y="0"/>
                  </a:lnTo>
                  <a:lnTo>
                    <a:pt x="2456687" y="428243"/>
                  </a:lnTo>
                  <a:lnTo>
                    <a:pt x="0" y="4282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34180" y="874902"/>
            <a:ext cx="1604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Read </a:t>
            </a:r>
            <a:r>
              <a:rPr sz="1400" dirty="0">
                <a:latin typeface="Arial"/>
                <a:cs typeface="Arial"/>
              </a:rPr>
              <a:t>object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63669" y="482091"/>
            <a:ext cx="145415" cy="1019175"/>
          </a:xfrm>
          <a:custGeom>
            <a:avLst/>
            <a:gdLst/>
            <a:ahLst/>
            <a:cxnLst/>
            <a:rect l="l" t="t" r="r" b="b"/>
            <a:pathLst>
              <a:path w="145414" h="1019175">
                <a:moveTo>
                  <a:pt x="143738" y="178409"/>
                </a:moveTo>
                <a:lnTo>
                  <a:pt x="143268" y="172313"/>
                </a:lnTo>
                <a:lnTo>
                  <a:pt x="140525" y="166839"/>
                </a:lnTo>
                <a:lnTo>
                  <a:pt x="135763" y="162687"/>
                </a:lnTo>
                <a:lnTo>
                  <a:pt x="129679" y="160680"/>
                </a:lnTo>
                <a:lnTo>
                  <a:pt x="123545" y="161150"/>
                </a:lnTo>
                <a:lnTo>
                  <a:pt x="118059" y="163893"/>
                </a:lnTo>
                <a:lnTo>
                  <a:pt x="113919" y="168656"/>
                </a:lnTo>
                <a:lnTo>
                  <a:pt x="88353" y="213855"/>
                </a:lnTo>
                <a:lnTo>
                  <a:pt x="85471" y="0"/>
                </a:lnTo>
                <a:lnTo>
                  <a:pt x="53467" y="508"/>
                </a:lnTo>
                <a:lnTo>
                  <a:pt x="56349" y="214299"/>
                </a:lnTo>
                <a:lnTo>
                  <a:pt x="29591" y="169799"/>
                </a:lnTo>
                <a:lnTo>
                  <a:pt x="25298" y="165150"/>
                </a:lnTo>
                <a:lnTo>
                  <a:pt x="19748" y="162547"/>
                </a:lnTo>
                <a:lnTo>
                  <a:pt x="13614" y="162217"/>
                </a:lnTo>
                <a:lnTo>
                  <a:pt x="7620" y="164338"/>
                </a:lnTo>
                <a:lnTo>
                  <a:pt x="2895" y="168656"/>
                </a:lnTo>
                <a:lnTo>
                  <a:pt x="317" y="174231"/>
                </a:lnTo>
                <a:lnTo>
                  <a:pt x="0" y="180365"/>
                </a:lnTo>
                <a:lnTo>
                  <a:pt x="2159" y="186309"/>
                </a:lnTo>
                <a:lnTo>
                  <a:pt x="73533" y="305054"/>
                </a:lnTo>
                <a:lnTo>
                  <a:pt x="91325" y="273558"/>
                </a:lnTo>
                <a:lnTo>
                  <a:pt x="141732" y="184404"/>
                </a:lnTo>
                <a:lnTo>
                  <a:pt x="143738" y="178409"/>
                </a:lnTo>
                <a:close/>
              </a:path>
              <a:path w="145414" h="1019175">
                <a:moveTo>
                  <a:pt x="145072" y="893800"/>
                </a:moveTo>
                <a:lnTo>
                  <a:pt x="144729" y="887691"/>
                </a:lnTo>
                <a:lnTo>
                  <a:pt x="142125" y="882180"/>
                </a:lnTo>
                <a:lnTo>
                  <a:pt x="137414" y="877951"/>
                </a:lnTo>
                <a:lnTo>
                  <a:pt x="131381" y="875830"/>
                </a:lnTo>
                <a:lnTo>
                  <a:pt x="125234" y="876173"/>
                </a:lnTo>
                <a:lnTo>
                  <a:pt x="119672" y="878814"/>
                </a:lnTo>
                <a:lnTo>
                  <a:pt x="115443" y="883539"/>
                </a:lnTo>
                <a:lnTo>
                  <a:pt x="88988" y="928293"/>
                </a:lnTo>
                <a:lnTo>
                  <a:pt x="90170" y="733425"/>
                </a:lnTo>
                <a:lnTo>
                  <a:pt x="58166" y="733171"/>
                </a:lnTo>
                <a:lnTo>
                  <a:pt x="56997" y="927989"/>
                </a:lnTo>
                <a:lnTo>
                  <a:pt x="31115" y="883031"/>
                </a:lnTo>
                <a:lnTo>
                  <a:pt x="26885" y="878281"/>
                </a:lnTo>
                <a:lnTo>
                  <a:pt x="21374" y="875588"/>
                </a:lnTo>
                <a:lnTo>
                  <a:pt x="15265" y="875157"/>
                </a:lnTo>
                <a:lnTo>
                  <a:pt x="9271" y="877189"/>
                </a:lnTo>
                <a:lnTo>
                  <a:pt x="4457" y="881418"/>
                </a:lnTo>
                <a:lnTo>
                  <a:pt x="1752" y="886929"/>
                </a:lnTo>
                <a:lnTo>
                  <a:pt x="1320" y="893038"/>
                </a:lnTo>
                <a:lnTo>
                  <a:pt x="3302" y="899033"/>
                </a:lnTo>
                <a:lnTo>
                  <a:pt x="72517" y="1019175"/>
                </a:lnTo>
                <a:lnTo>
                  <a:pt x="91262" y="987425"/>
                </a:lnTo>
                <a:lnTo>
                  <a:pt x="143002" y="899795"/>
                </a:lnTo>
                <a:lnTo>
                  <a:pt x="145072" y="893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273232" y="2558732"/>
            <a:ext cx="527685" cy="455930"/>
            <a:chOff x="4273232" y="2558732"/>
            <a:chExt cx="527685" cy="455930"/>
          </a:xfrm>
        </p:grpSpPr>
        <p:sp>
          <p:nvSpPr>
            <p:cNvPr id="13" name="object 13"/>
            <p:cNvSpPr/>
            <p:nvPr/>
          </p:nvSpPr>
          <p:spPr>
            <a:xfrm>
              <a:off x="4286250" y="2571750"/>
              <a:ext cx="501650" cy="429895"/>
            </a:xfrm>
            <a:custGeom>
              <a:avLst/>
              <a:gdLst/>
              <a:ahLst/>
              <a:cxnLst/>
              <a:rect l="l" t="t" r="r" b="b"/>
              <a:pathLst>
                <a:path w="501650" h="429894">
                  <a:moveTo>
                    <a:pt x="501396" y="0"/>
                  </a:moveTo>
                  <a:lnTo>
                    <a:pt x="0" y="0"/>
                  </a:lnTo>
                  <a:lnTo>
                    <a:pt x="0" y="343788"/>
                  </a:lnTo>
                  <a:lnTo>
                    <a:pt x="250698" y="429767"/>
                  </a:lnTo>
                  <a:lnTo>
                    <a:pt x="501396" y="343788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6250" y="2571750"/>
              <a:ext cx="501650" cy="429895"/>
            </a:xfrm>
            <a:custGeom>
              <a:avLst/>
              <a:gdLst/>
              <a:ahLst/>
              <a:cxnLst/>
              <a:rect l="l" t="t" r="r" b="b"/>
              <a:pathLst>
                <a:path w="501650" h="429894">
                  <a:moveTo>
                    <a:pt x="0" y="0"/>
                  </a:moveTo>
                  <a:lnTo>
                    <a:pt x="501396" y="0"/>
                  </a:lnTo>
                  <a:lnTo>
                    <a:pt x="501396" y="343788"/>
                  </a:lnTo>
                  <a:lnTo>
                    <a:pt x="250698" y="429767"/>
                  </a:lnTo>
                  <a:lnTo>
                    <a:pt x="0" y="343788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74590" y="261835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64863" y="2216530"/>
            <a:ext cx="144145" cy="357505"/>
          </a:xfrm>
          <a:custGeom>
            <a:avLst/>
            <a:gdLst/>
            <a:ahLst/>
            <a:cxnLst/>
            <a:rect l="l" t="t" r="r" b="b"/>
            <a:pathLst>
              <a:path w="144145" h="357505">
                <a:moveTo>
                  <a:pt x="13898" y="213485"/>
                </a:moveTo>
                <a:lnTo>
                  <a:pt x="7822" y="215519"/>
                </a:lnTo>
                <a:lnTo>
                  <a:pt x="3087" y="219735"/>
                </a:lnTo>
                <a:lnTo>
                  <a:pt x="424" y="225250"/>
                </a:lnTo>
                <a:lnTo>
                  <a:pt x="0" y="231360"/>
                </a:lnTo>
                <a:lnTo>
                  <a:pt x="1980" y="237363"/>
                </a:lnTo>
                <a:lnTo>
                  <a:pt x="71322" y="357378"/>
                </a:lnTo>
                <a:lnTo>
                  <a:pt x="89959" y="325755"/>
                </a:lnTo>
                <a:lnTo>
                  <a:pt x="87451" y="325755"/>
                </a:lnTo>
                <a:lnTo>
                  <a:pt x="55447" y="325501"/>
                </a:lnTo>
                <a:lnTo>
                  <a:pt x="55724" y="266339"/>
                </a:lnTo>
                <a:lnTo>
                  <a:pt x="29793" y="221361"/>
                </a:lnTo>
                <a:lnTo>
                  <a:pt x="25574" y="216608"/>
                </a:lnTo>
                <a:lnTo>
                  <a:pt x="20046" y="213915"/>
                </a:lnTo>
                <a:lnTo>
                  <a:pt x="13898" y="213485"/>
                </a:lnTo>
                <a:close/>
              </a:path>
              <a:path w="144145" h="357505">
                <a:moveTo>
                  <a:pt x="55724" y="266339"/>
                </a:moveTo>
                <a:lnTo>
                  <a:pt x="55447" y="325501"/>
                </a:lnTo>
                <a:lnTo>
                  <a:pt x="87451" y="325755"/>
                </a:lnTo>
                <a:lnTo>
                  <a:pt x="87489" y="317627"/>
                </a:lnTo>
                <a:lnTo>
                  <a:pt x="57733" y="317500"/>
                </a:lnTo>
                <a:lnTo>
                  <a:pt x="71621" y="293914"/>
                </a:lnTo>
                <a:lnTo>
                  <a:pt x="55724" y="266339"/>
                </a:lnTo>
                <a:close/>
              </a:path>
              <a:path w="144145" h="357505">
                <a:moveTo>
                  <a:pt x="129962" y="213973"/>
                </a:moveTo>
                <a:lnTo>
                  <a:pt x="87728" y="266562"/>
                </a:lnTo>
                <a:lnTo>
                  <a:pt x="87451" y="325755"/>
                </a:lnTo>
                <a:lnTo>
                  <a:pt x="89959" y="325755"/>
                </a:lnTo>
                <a:lnTo>
                  <a:pt x="141680" y="237998"/>
                </a:lnTo>
                <a:lnTo>
                  <a:pt x="143734" y="231993"/>
                </a:lnTo>
                <a:lnTo>
                  <a:pt x="143347" y="225869"/>
                </a:lnTo>
                <a:lnTo>
                  <a:pt x="140698" y="220317"/>
                </a:lnTo>
                <a:lnTo>
                  <a:pt x="135965" y="216027"/>
                </a:lnTo>
                <a:lnTo>
                  <a:pt x="129962" y="213973"/>
                </a:lnTo>
                <a:close/>
              </a:path>
              <a:path w="144145" h="357505">
                <a:moveTo>
                  <a:pt x="71621" y="293914"/>
                </a:moveTo>
                <a:lnTo>
                  <a:pt x="57733" y="317500"/>
                </a:lnTo>
                <a:lnTo>
                  <a:pt x="85292" y="317627"/>
                </a:lnTo>
                <a:lnTo>
                  <a:pt x="71621" y="293914"/>
                </a:lnTo>
                <a:close/>
              </a:path>
              <a:path w="144145" h="357505">
                <a:moveTo>
                  <a:pt x="87728" y="266562"/>
                </a:moveTo>
                <a:lnTo>
                  <a:pt x="71621" y="293914"/>
                </a:lnTo>
                <a:lnTo>
                  <a:pt x="85292" y="317627"/>
                </a:lnTo>
                <a:lnTo>
                  <a:pt x="87489" y="317627"/>
                </a:lnTo>
                <a:lnTo>
                  <a:pt x="87728" y="266562"/>
                </a:lnTo>
                <a:close/>
              </a:path>
              <a:path w="144145" h="357505">
                <a:moveTo>
                  <a:pt x="56971" y="0"/>
                </a:moveTo>
                <a:lnTo>
                  <a:pt x="55724" y="266339"/>
                </a:lnTo>
                <a:lnTo>
                  <a:pt x="71621" y="293914"/>
                </a:lnTo>
                <a:lnTo>
                  <a:pt x="87728" y="266562"/>
                </a:lnTo>
                <a:lnTo>
                  <a:pt x="88975" y="254"/>
                </a:lnTo>
                <a:lnTo>
                  <a:pt x="56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4590" y="461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1860" y="702500"/>
            <a:ext cx="2670175" cy="739775"/>
            <a:chOff x="3201860" y="702500"/>
            <a:chExt cx="2670175" cy="739775"/>
          </a:xfrm>
        </p:grpSpPr>
        <p:sp>
          <p:nvSpPr>
            <p:cNvPr id="4" name="object 4"/>
            <p:cNvSpPr/>
            <p:nvPr/>
          </p:nvSpPr>
          <p:spPr>
            <a:xfrm>
              <a:off x="3214878" y="715517"/>
              <a:ext cx="2644140" cy="713740"/>
            </a:xfrm>
            <a:custGeom>
              <a:avLst/>
              <a:gdLst/>
              <a:ahLst/>
              <a:cxnLst/>
              <a:rect l="l" t="t" r="r" b="b"/>
              <a:pathLst>
                <a:path w="2644140" h="713740">
                  <a:moveTo>
                    <a:pt x="1322070" y="0"/>
                  </a:moveTo>
                  <a:lnTo>
                    <a:pt x="0" y="356616"/>
                  </a:lnTo>
                  <a:lnTo>
                    <a:pt x="1322070" y="713232"/>
                  </a:lnTo>
                  <a:lnTo>
                    <a:pt x="2644140" y="356616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4878" y="715517"/>
              <a:ext cx="2644140" cy="713740"/>
            </a:xfrm>
            <a:custGeom>
              <a:avLst/>
              <a:gdLst/>
              <a:ahLst/>
              <a:cxnLst/>
              <a:rect l="l" t="t" r="r" b="b"/>
              <a:pathLst>
                <a:path w="2644140" h="713740">
                  <a:moveTo>
                    <a:pt x="0" y="356616"/>
                  </a:moveTo>
                  <a:lnTo>
                    <a:pt x="1322070" y="0"/>
                  </a:lnTo>
                  <a:lnTo>
                    <a:pt x="2644140" y="356616"/>
                  </a:lnTo>
                  <a:lnTo>
                    <a:pt x="1322070" y="713232"/>
                  </a:lnTo>
                  <a:lnTo>
                    <a:pt x="0" y="35661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2756" y="798575"/>
              <a:ext cx="509015" cy="403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8516" y="798575"/>
              <a:ext cx="626363" cy="403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1624" y="798575"/>
              <a:ext cx="716279" cy="403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19956" y="1011935"/>
              <a:ext cx="827531" cy="403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63466" y="839470"/>
            <a:ext cx="13474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For each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object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261" y="1715261"/>
            <a:ext cx="3357879" cy="50038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t_origin := translated origin of the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  <a:endParaRPr sz="1400">
              <a:latin typeface="Arial"/>
              <a:cs typeface="Arial"/>
            </a:endParaRPr>
          </a:p>
          <a:p>
            <a:pPr marL="514984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8261" y="2501645"/>
            <a:ext cx="3357879" cy="35687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latin typeface="Arial"/>
                <a:cs typeface="Arial"/>
              </a:rPr>
              <a:t>OM_size := size of the object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8261" y="3073145"/>
            <a:ext cx="3357879" cy="50038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relocation_factor </a:t>
            </a:r>
            <a:r>
              <a:rPr sz="1400" dirty="0">
                <a:latin typeface="Arial"/>
                <a:cs typeface="Arial"/>
              </a:rPr>
              <a:t>:=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program_linked_origin</a:t>
            </a:r>
            <a:endParaRPr sz="1400">
              <a:latin typeface="Arial"/>
              <a:cs typeface="Arial"/>
            </a:endParaRPr>
          </a:p>
          <a:p>
            <a:pPr marL="15690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–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t_origin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8261" y="3858005"/>
            <a:ext cx="3357879" cy="50038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45"/>
              </a:spcBef>
            </a:pPr>
            <a:r>
              <a:rPr sz="1400" spc="-5" dirty="0">
                <a:latin typeface="Arial"/>
                <a:cs typeface="Arial"/>
              </a:rPr>
              <a:t>Read </a:t>
            </a:r>
            <a:r>
              <a:rPr sz="1400" dirty="0">
                <a:latin typeface="Arial"/>
                <a:cs typeface="Arial"/>
              </a:rPr>
              <a:t>the machine language program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5208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work_area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8261" y="4644390"/>
            <a:ext cx="3357879" cy="285115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Read </a:t>
            </a:r>
            <a:r>
              <a:rPr sz="1400" spc="-15" dirty="0">
                <a:latin typeface="Arial"/>
                <a:cs typeface="Arial"/>
              </a:rPr>
              <a:t>RELOCTAB </a:t>
            </a:r>
            <a:r>
              <a:rPr sz="1400" dirty="0">
                <a:latin typeface="Arial"/>
                <a:cs typeface="Arial"/>
              </a:rPr>
              <a:t>of the object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64989" y="430402"/>
            <a:ext cx="144145" cy="1285875"/>
          </a:xfrm>
          <a:custGeom>
            <a:avLst/>
            <a:gdLst/>
            <a:ahLst/>
            <a:cxnLst/>
            <a:rect l="l" t="t" r="r" b="b"/>
            <a:pathLst>
              <a:path w="144145" h="1285875">
                <a:moveTo>
                  <a:pt x="143751" y="1160373"/>
                </a:moveTo>
                <a:lnTo>
                  <a:pt x="143408" y="1154264"/>
                </a:lnTo>
                <a:lnTo>
                  <a:pt x="140804" y="1148753"/>
                </a:lnTo>
                <a:lnTo>
                  <a:pt x="136093" y="1144524"/>
                </a:lnTo>
                <a:lnTo>
                  <a:pt x="130060" y="1142403"/>
                </a:lnTo>
                <a:lnTo>
                  <a:pt x="123913" y="1142746"/>
                </a:lnTo>
                <a:lnTo>
                  <a:pt x="118351" y="1145387"/>
                </a:lnTo>
                <a:lnTo>
                  <a:pt x="114122" y="1150112"/>
                </a:lnTo>
                <a:lnTo>
                  <a:pt x="87668" y="1194866"/>
                </a:lnTo>
                <a:lnTo>
                  <a:pt x="88849" y="999998"/>
                </a:lnTo>
                <a:lnTo>
                  <a:pt x="56845" y="999744"/>
                </a:lnTo>
                <a:lnTo>
                  <a:pt x="55676" y="1194562"/>
                </a:lnTo>
                <a:lnTo>
                  <a:pt x="29794" y="1149604"/>
                </a:lnTo>
                <a:lnTo>
                  <a:pt x="25565" y="1144854"/>
                </a:lnTo>
                <a:lnTo>
                  <a:pt x="20053" y="1142161"/>
                </a:lnTo>
                <a:lnTo>
                  <a:pt x="13944" y="1141730"/>
                </a:lnTo>
                <a:lnTo>
                  <a:pt x="7950" y="1143762"/>
                </a:lnTo>
                <a:lnTo>
                  <a:pt x="3136" y="1147991"/>
                </a:lnTo>
                <a:lnTo>
                  <a:pt x="431" y="1153502"/>
                </a:lnTo>
                <a:lnTo>
                  <a:pt x="0" y="1159611"/>
                </a:lnTo>
                <a:lnTo>
                  <a:pt x="1981" y="1165606"/>
                </a:lnTo>
                <a:lnTo>
                  <a:pt x="71196" y="1285748"/>
                </a:lnTo>
                <a:lnTo>
                  <a:pt x="89941" y="1253998"/>
                </a:lnTo>
                <a:lnTo>
                  <a:pt x="141681" y="1166368"/>
                </a:lnTo>
                <a:lnTo>
                  <a:pt x="143751" y="1160373"/>
                </a:lnTo>
                <a:close/>
              </a:path>
              <a:path w="144145" h="1285875">
                <a:moveTo>
                  <a:pt x="143751" y="160629"/>
                </a:moveTo>
                <a:lnTo>
                  <a:pt x="143408" y="154520"/>
                </a:lnTo>
                <a:lnTo>
                  <a:pt x="140804" y="149009"/>
                </a:lnTo>
                <a:lnTo>
                  <a:pt x="136093" y="144780"/>
                </a:lnTo>
                <a:lnTo>
                  <a:pt x="130060" y="142659"/>
                </a:lnTo>
                <a:lnTo>
                  <a:pt x="123913" y="143014"/>
                </a:lnTo>
                <a:lnTo>
                  <a:pt x="118351" y="145643"/>
                </a:lnTo>
                <a:lnTo>
                  <a:pt x="114122" y="150368"/>
                </a:lnTo>
                <a:lnTo>
                  <a:pt x="87668" y="195122"/>
                </a:lnTo>
                <a:lnTo>
                  <a:pt x="88849" y="254"/>
                </a:lnTo>
                <a:lnTo>
                  <a:pt x="56845" y="0"/>
                </a:lnTo>
                <a:lnTo>
                  <a:pt x="55676" y="194818"/>
                </a:lnTo>
                <a:lnTo>
                  <a:pt x="29794" y="149860"/>
                </a:lnTo>
                <a:lnTo>
                  <a:pt x="25565" y="145110"/>
                </a:lnTo>
                <a:lnTo>
                  <a:pt x="20053" y="142417"/>
                </a:lnTo>
                <a:lnTo>
                  <a:pt x="13944" y="141986"/>
                </a:lnTo>
                <a:lnTo>
                  <a:pt x="7950" y="144018"/>
                </a:lnTo>
                <a:lnTo>
                  <a:pt x="3136" y="148247"/>
                </a:lnTo>
                <a:lnTo>
                  <a:pt x="431" y="153758"/>
                </a:lnTo>
                <a:lnTo>
                  <a:pt x="0" y="159867"/>
                </a:lnTo>
                <a:lnTo>
                  <a:pt x="1981" y="165862"/>
                </a:lnTo>
                <a:lnTo>
                  <a:pt x="71196" y="286004"/>
                </a:lnTo>
                <a:lnTo>
                  <a:pt x="89941" y="254254"/>
                </a:lnTo>
                <a:lnTo>
                  <a:pt x="141681" y="166624"/>
                </a:lnTo>
                <a:lnTo>
                  <a:pt x="143751" y="160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64992" y="2216530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7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7"/>
                </a:lnTo>
                <a:lnTo>
                  <a:pt x="87322" y="254254"/>
                </a:lnTo>
                <a:lnTo>
                  <a:pt x="87370" y="246253"/>
                </a:lnTo>
                <a:lnTo>
                  <a:pt x="85290" y="246253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3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3"/>
                </a:lnTo>
                <a:lnTo>
                  <a:pt x="87370" y="246253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5246" y="2859658"/>
            <a:ext cx="143752" cy="2145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4992" y="3572890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7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7"/>
                </a:lnTo>
                <a:lnTo>
                  <a:pt x="87322" y="254254"/>
                </a:lnTo>
                <a:lnTo>
                  <a:pt x="87370" y="246253"/>
                </a:lnTo>
                <a:lnTo>
                  <a:pt x="85290" y="246253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3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3"/>
                </a:lnTo>
                <a:lnTo>
                  <a:pt x="87370" y="246253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4992" y="4359275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6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6"/>
                </a:lnTo>
                <a:lnTo>
                  <a:pt x="87322" y="254254"/>
                </a:lnTo>
                <a:lnTo>
                  <a:pt x="87370" y="246252"/>
                </a:lnTo>
                <a:lnTo>
                  <a:pt x="85290" y="246252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2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2"/>
                </a:lnTo>
                <a:lnTo>
                  <a:pt x="87370" y="246252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273232" y="5202872"/>
            <a:ext cx="527685" cy="454659"/>
            <a:chOff x="4273232" y="5202872"/>
            <a:chExt cx="527685" cy="454659"/>
          </a:xfrm>
        </p:grpSpPr>
        <p:sp>
          <p:nvSpPr>
            <p:cNvPr id="22" name="object 22"/>
            <p:cNvSpPr/>
            <p:nvPr/>
          </p:nvSpPr>
          <p:spPr>
            <a:xfrm>
              <a:off x="4286250" y="5215889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501396" y="0"/>
                  </a:moveTo>
                  <a:lnTo>
                    <a:pt x="0" y="0"/>
                  </a:lnTo>
                  <a:lnTo>
                    <a:pt x="0" y="342646"/>
                  </a:lnTo>
                  <a:lnTo>
                    <a:pt x="250698" y="428244"/>
                  </a:lnTo>
                  <a:lnTo>
                    <a:pt x="501396" y="342646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6250" y="5215889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0" y="0"/>
                  </a:moveTo>
                  <a:lnTo>
                    <a:pt x="501396" y="0"/>
                  </a:lnTo>
                  <a:lnTo>
                    <a:pt x="501396" y="342646"/>
                  </a:lnTo>
                  <a:lnTo>
                    <a:pt x="250698" y="428244"/>
                  </a:lnTo>
                  <a:lnTo>
                    <a:pt x="0" y="34264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74590" y="5261559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64992" y="4930775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6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6"/>
                </a:lnTo>
                <a:lnTo>
                  <a:pt x="87322" y="254254"/>
                </a:lnTo>
                <a:lnTo>
                  <a:pt x="87370" y="246252"/>
                </a:lnTo>
                <a:lnTo>
                  <a:pt x="85290" y="246252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2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2"/>
                </a:lnTo>
                <a:lnTo>
                  <a:pt x="87370" y="246252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4590" y="461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45244" y="702500"/>
            <a:ext cx="3383915" cy="4098290"/>
            <a:chOff x="2845244" y="702500"/>
            <a:chExt cx="3383915" cy="4098290"/>
          </a:xfrm>
        </p:grpSpPr>
        <p:sp>
          <p:nvSpPr>
            <p:cNvPr id="4" name="object 4"/>
            <p:cNvSpPr/>
            <p:nvPr/>
          </p:nvSpPr>
          <p:spPr>
            <a:xfrm>
              <a:off x="3073146" y="715517"/>
              <a:ext cx="2929255" cy="713740"/>
            </a:xfrm>
            <a:custGeom>
              <a:avLst/>
              <a:gdLst/>
              <a:ahLst/>
              <a:cxnLst/>
              <a:rect l="l" t="t" r="r" b="b"/>
              <a:pathLst>
                <a:path w="2929254" h="713740">
                  <a:moveTo>
                    <a:pt x="1464564" y="0"/>
                  </a:moveTo>
                  <a:lnTo>
                    <a:pt x="0" y="356616"/>
                  </a:lnTo>
                  <a:lnTo>
                    <a:pt x="1464564" y="713232"/>
                  </a:lnTo>
                  <a:lnTo>
                    <a:pt x="2929128" y="356616"/>
                  </a:lnTo>
                  <a:lnTo>
                    <a:pt x="1464564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3146" y="715517"/>
              <a:ext cx="2929255" cy="713740"/>
            </a:xfrm>
            <a:custGeom>
              <a:avLst/>
              <a:gdLst/>
              <a:ahLst/>
              <a:cxnLst/>
              <a:rect l="l" t="t" r="r" b="b"/>
              <a:pathLst>
                <a:path w="2929254" h="713740">
                  <a:moveTo>
                    <a:pt x="0" y="356616"/>
                  </a:moveTo>
                  <a:lnTo>
                    <a:pt x="1464564" y="0"/>
                  </a:lnTo>
                  <a:lnTo>
                    <a:pt x="2929128" y="356616"/>
                  </a:lnTo>
                  <a:lnTo>
                    <a:pt x="1464564" y="713232"/>
                  </a:lnTo>
                  <a:lnTo>
                    <a:pt x="0" y="35661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8262" y="1715262"/>
              <a:ext cx="3357879" cy="500380"/>
            </a:xfrm>
            <a:custGeom>
              <a:avLst/>
              <a:gdLst/>
              <a:ahLst/>
              <a:cxnLst/>
              <a:rect l="l" t="t" r="r" b="b"/>
              <a:pathLst>
                <a:path w="3357879" h="500380">
                  <a:moveTo>
                    <a:pt x="3357372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3357372" y="499872"/>
                  </a:lnTo>
                  <a:lnTo>
                    <a:pt x="335737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8262" y="1715262"/>
              <a:ext cx="3357879" cy="500380"/>
            </a:xfrm>
            <a:custGeom>
              <a:avLst/>
              <a:gdLst/>
              <a:ahLst/>
              <a:cxnLst/>
              <a:rect l="l" t="t" r="r" b="b"/>
              <a:pathLst>
                <a:path w="3357879" h="500380">
                  <a:moveTo>
                    <a:pt x="0" y="499872"/>
                  </a:moveTo>
                  <a:lnTo>
                    <a:pt x="3357372" y="499872"/>
                  </a:lnTo>
                  <a:lnTo>
                    <a:pt x="3357372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8262" y="2501645"/>
              <a:ext cx="3357879" cy="928369"/>
            </a:xfrm>
            <a:custGeom>
              <a:avLst/>
              <a:gdLst/>
              <a:ahLst/>
              <a:cxnLst/>
              <a:rect l="l" t="t" r="r" b="b"/>
              <a:pathLst>
                <a:path w="3357879" h="928370">
                  <a:moveTo>
                    <a:pt x="3357372" y="0"/>
                  </a:moveTo>
                  <a:lnTo>
                    <a:pt x="0" y="0"/>
                  </a:lnTo>
                  <a:lnTo>
                    <a:pt x="0" y="928115"/>
                  </a:lnTo>
                  <a:lnTo>
                    <a:pt x="3357372" y="928115"/>
                  </a:lnTo>
                  <a:lnTo>
                    <a:pt x="335737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8262" y="2501645"/>
              <a:ext cx="3357879" cy="928369"/>
            </a:xfrm>
            <a:custGeom>
              <a:avLst/>
              <a:gdLst/>
              <a:ahLst/>
              <a:cxnLst/>
              <a:rect l="l" t="t" r="r" b="b"/>
              <a:pathLst>
                <a:path w="3357879" h="928370">
                  <a:moveTo>
                    <a:pt x="0" y="928115"/>
                  </a:moveTo>
                  <a:lnTo>
                    <a:pt x="3357372" y="928115"/>
                  </a:lnTo>
                  <a:lnTo>
                    <a:pt x="3357372" y="0"/>
                  </a:lnTo>
                  <a:lnTo>
                    <a:pt x="0" y="0"/>
                  </a:lnTo>
                  <a:lnTo>
                    <a:pt x="0" y="9281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8262" y="3786377"/>
              <a:ext cx="3357879" cy="1001394"/>
            </a:xfrm>
            <a:custGeom>
              <a:avLst/>
              <a:gdLst/>
              <a:ahLst/>
              <a:cxnLst/>
              <a:rect l="l" t="t" r="r" b="b"/>
              <a:pathLst>
                <a:path w="3357879" h="1001395">
                  <a:moveTo>
                    <a:pt x="3357372" y="0"/>
                  </a:moveTo>
                  <a:lnTo>
                    <a:pt x="0" y="0"/>
                  </a:lnTo>
                  <a:lnTo>
                    <a:pt x="0" y="1001268"/>
                  </a:lnTo>
                  <a:lnTo>
                    <a:pt x="3357372" y="1001268"/>
                  </a:lnTo>
                  <a:lnTo>
                    <a:pt x="335737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8262" y="3786377"/>
              <a:ext cx="3357879" cy="1001394"/>
            </a:xfrm>
            <a:custGeom>
              <a:avLst/>
              <a:gdLst/>
              <a:ahLst/>
              <a:cxnLst/>
              <a:rect l="l" t="t" r="r" b="b"/>
              <a:pathLst>
                <a:path w="3357879" h="1001395">
                  <a:moveTo>
                    <a:pt x="0" y="1001268"/>
                  </a:moveTo>
                  <a:lnTo>
                    <a:pt x="3357372" y="1001268"/>
                  </a:lnTo>
                  <a:lnTo>
                    <a:pt x="3357372" y="0"/>
                  </a:lnTo>
                  <a:lnTo>
                    <a:pt x="0" y="0"/>
                  </a:lnTo>
                  <a:lnTo>
                    <a:pt x="0" y="100126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58261" y="839470"/>
            <a:ext cx="3359785" cy="3881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For each entry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393700" algn="ctr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RELOCTAB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translated_address </a:t>
            </a:r>
            <a:r>
              <a:rPr sz="1400" dirty="0">
                <a:latin typeface="Arial"/>
                <a:cs typeface="Arial"/>
              </a:rPr>
              <a:t>:= address in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240155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RELOCTAB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443230">
              <a:lnSpc>
                <a:spcPct val="100000"/>
              </a:lnSpc>
              <a:spcBef>
                <a:spcPts val="1110"/>
              </a:spcBef>
            </a:pPr>
            <a:r>
              <a:rPr sz="1400" spc="-5" dirty="0">
                <a:latin typeface="Arial"/>
                <a:cs typeface="Arial"/>
              </a:rPr>
              <a:t>address_in_work_area </a:t>
            </a:r>
            <a:r>
              <a:rPr sz="1400" dirty="0">
                <a:latin typeface="Arial"/>
                <a:cs typeface="Arial"/>
              </a:rPr>
              <a:t>:= address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61671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work_area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1610360" marR="415925" indent="-3308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translated_address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–  t_origin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857885" indent="-4572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Add relocation_factor to the operand  </a:t>
            </a:r>
            <a:r>
              <a:rPr sz="1400" dirty="0">
                <a:latin typeface="Arial"/>
                <a:cs typeface="Arial"/>
              </a:rPr>
              <a:t>address in the </a:t>
            </a:r>
            <a:r>
              <a:rPr sz="1400" spc="-5" dirty="0">
                <a:latin typeface="Arial"/>
                <a:cs typeface="Arial"/>
              </a:rPr>
              <a:t>word with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3087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  <a:p>
            <a:pPr marL="85788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address_in_work_area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8261" y="5072634"/>
            <a:ext cx="3357879" cy="571500"/>
          </a:xfrm>
          <a:custGeom>
            <a:avLst/>
            <a:gdLst/>
            <a:ahLst/>
            <a:cxnLst/>
            <a:rect l="l" t="t" r="r" b="b"/>
            <a:pathLst>
              <a:path w="3357879" h="571500">
                <a:moveTo>
                  <a:pt x="3357372" y="0"/>
                </a:moveTo>
                <a:lnTo>
                  <a:pt x="0" y="0"/>
                </a:lnTo>
                <a:lnTo>
                  <a:pt x="0" y="571499"/>
                </a:lnTo>
                <a:lnTo>
                  <a:pt x="3357372" y="571499"/>
                </a:lnTo>
                <a:lnTo>
                  <a:pt x="335737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58261" y="5072634"/>
            <a:ext cx="3357879" cy="5715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606425" marR="85090" indent="93980">
              <a:lnSpc>
                <a:spcPct val="100000"/>
              </a:lnSpc>
              <a:spcBef>
                <a:spcPts val="530"/>
              </a:spcBef>
            </a:pPr>
            <a:r>
              <a:rPr sz="1400" spc="-5" dirty="0">
                <a:latin typeface="Arial"/>
                <a:cs typeface="Arial"/>
              </a:rPr>
              <a:t>program_linked_origin </a:t>
            </a:r>
            <a:r>
              <a:rPr sz="1400" dirty="0">
                <a:latin typeface="Arial"/>
                <a:cs typeface="Arial"/>
              </a:rPr>
              <a:t>:=  </a:t>
            </a:r>
            <a:r>
              <a:rPr sz="1400" spc="-5" dirty="0">
                <a:latin typeface="Arial"/>
                <a:cs typeface="Arial"/>
              </a:rPr>
              <a:t>program_linked_origin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OM_size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73232" y="430402"/>
            <a:ext cx="527685" cy="6013450"/>
            <a:chOff x="4273232" y="430402"/>
            <a:chExt cx="527685" cy="6013450"/>
          </a:xfrm>
        </p:grpSpPr>
        <p:sp>
          <p:nvSpPr>
            <p:cNvPr id="16" name="object 16"/>
            <p:cNvSpPr/>
            <p:nvPr/>
          </p:nvSpPr>
          <p:spPr>
            <a:xfrm>
              <a:off x="4464863" y="430402"/>
              <a:ext cx="144145" cy="4643120"/>
            </a:xfrm>
            <a:custGeom>
              <a:avLst/>
              <a:gdLst/>
              <a:ahLst/>
              <a:cxnLst/>
              <a:rect l="l" t="t" r="r" b="b"/>
              <a:pathLst>
                <a:path w="144145" h="4643120">
                  <a:moveTo>
                    <a:pt x="143725" y="3232759"/>
                  </a:moveTo>
                  <a:lnTo>
                    <a:pt x="143344" y="3226625"/>
                  </a:lnTo>
                  <a:lnTo>
                    <a:pt x="140690" y="3221075"/>
                  </a:lnTo>
                  <a:lnTo>
                    <a:pt x="135966" y="3216783"/>
                  </a:lnTo>
                  <a:lnTo>
                    <a:pt x="129959" y="3214738"/>
                  </a:lnTo>
                  <a:lnTo>
                    <a:pt x="123850" y="3215119"/>
                  </a:lnTo>
                  <a:lnTo>
                    <a:pt x="118338" y="3217773"/>
                  </a:lnTo>
                  <a:lnTo>
                    <a:pt x="114122" y="3222498"/>
                  </a:lnTo>
                  <a:lnTo>
                    <a:pt x="87718" y="3267329"/>
                  </a:lnTo>
                  <a:lnTo>
                    <a:pt x="88976" y="3001010"/>
                  </a:lnTo>
                  <a:lnTo>
                    <a:pt x="56972" y="3000756"/>
                  </a:lnTo>
                  <a:lnTo>
                    <a:pt x="55714" y="3267100"/>
                  </a:lnTo>
                  <a:lnTo>
                    <a:pt x="29794" y="3222117"/>
                  </a:lnTo>
                  <a:lnTo>
                    <a:pt x="25565" y="3217367"/>
                  </a:lnTo>
                  <a:lnTo>
                    <a:pt x="20040" y="3214674"/>
                  </a:lnTo>
                  <a:lnTo>
                    <a:pt x="13893" y="3214243"/>
                  </a:lnTo>
                  <a:lnTo>
                    <a:pt x="7823" y="3216275"/>
                  </a:lnTo>
                  <a:lnTo>
                    <a:pt x="3086" y="3220504"/>
                  </a:lnTo>
                  <a:lnTo>
                    <a:pt x="419" y="3226016"/>
                  </a:lnTo>
                  <a:lnTo>
                    <a:pt x="0" y="3232124"/>
                  </a:lnTo>
                  <a:lnTo>
                    <a:pt x="1981" y="3238119"/>
                  </a:lnTo>
                  <a:lnTo>
                    <a:pt x="71323" y="3358134"/>
                  </a:lnTo>
                  <a:lnTo>
                    <a:pt x="89954" y="3326511"/>
                  </a:lnTo>
                  <a:lnTo>
                    <a:pt x="141681" y="3238754"/>
                  </a:lnTo>
                  <a:lnTo>
                    <a:pt x="143725" y="3232759"/>
                  </a:lnTo>
                  <a:close/>
                </a:path>
                <a:path w="144145" h="4643120">
                  <a:moveTo>
                    <a:pt x="143878" y="4517745"/>
                  </a:moveTo>
                  <a:lnTo>
                    <a:pt x="143535" y="4511637"/>
                  </a:lnTo>
                  <a:lnTo>
                    <a:pt x="140931" y="4506125"/>
                  </a:lnTo>
                  <a:lnTo>
                    <a:pt x="136220" y="4501896"/>
                  </a:lnTo>
                  <a:lnTo>
                    <a:pt x="130187" y="4499775"/>
                  </a:lnTo>
                  <a:lnTo>
                    <a:pt x="124040" y="4500118"/>
                  </a:lnTo>
                  <a:lnTo>
                    <a:pt x="118478" y="4502759"/>
                  </a:lnTo>
                  <a:lnTo>
                    <a:pt x="114249" y="4507484"/>
                  </a:lnTo>
                  <a:lnTo>
                    <a:pt x="87795" y="4552239"/>
                  </a:lnTo>
                  <a:lnTo>
                    <a:pt x="88976" y="4357370"/>
                  </a:lnTo>
                  <a:lnTo>
                    <a:pt x="56972" y="4357116"/>
                  </a:lnTo>
                  <a:lnTo>
                    <a:pt x="55803" y="4551934"/>
                  </a:lnTo>
                  <a:lnTo>
                    <a:pt x="29921" y="4506976"/>
                  </a:lnTo>
                  <a:lnTo>
                    <a:pt x="25692" y="4502226"/>
                  </a:lnTo>
                  <a:lnTo>
                    <a:pt x="20180" y="4499534"/>
                  </a:lnTo>
                  <a:lnTo>
                    <a:pt x="14071" y="4499102"/>
                  </a:lnTo>
                  <a:lnTo>
                    <a:pt x="8077" y="4501134"/>
                  </a:lnTo>
                  <a:lnTo>
                    <a:pt x="3263" y="4505363"/>
                  </a:lnTo>
                  <a:lnTo>
                    <a:pt x="558" y="4510875"/>
                  </a:lnTo>
                  <a:lnTo>
                    <a:pt x="127" y="4516983"/>
                  </a:lnTo>
                  <a:lnTo>
                    <a:pt x="2108" y="4522978"/>
                  </a:lnTo>
                  <a:lnTo>
                    <a:pt x="71323" y="4643120"/>
                  </a:lnTo>
                  <a:lnTo>
                    <a:pt x="90068" y="4611370"/>
                  </a:lnTo>
                  <a:lnTo>
                    <a:pt x="141808" y="4523740"/>
                  </a:lnTo>
                  <a:lnTo>
                    <a:pt x="143878" y="4517745"/>
                  </a:lnTo>
                  <a:close/>
                </a:path>
                <a:path w="144145" h="4643120">
                  <a:moveTo>
                    <a:pt x="143878" y="1946757"/>
                  </a:moveTo>
                  <a:lnTo>
                    <a:pt x="143535" y="1940648"/>
                  </a:lnTo>
                  <a:lnTo>
                    <a:pt x="140931" y="1935137"/>
                  </a:lnTo>
                  <a:lnTo>
                    <a:pt x="136220" y="1930908"/>
                  </a:lnTo>
                  <a:lnTo>
                    <a:pt x="130187" y="1928787"/>
                  </a:lnTo>
                  <a:lnTo>
                    <a:pt x="124040" y="1929130"/>
                  </a:lnTo>
                  <a:lnTo>
                    <a:pt x="118478" y="1931771"/>
                  </a:lnTo>
                  <a:lnTo>
                    <a:pt x="114249" y="1936496"/>
                  </a:lnTo>
                  <a:lnTo>
                    <a:pt x="87795" y="1981250"/>
                  </a:lnTo>
                  <a:lnTo>
                    <a:pt x="88976" y="1786382"/>
                  </a:lnTo>
                  <a:lnTo>
                    <a:pt x="56972" y="1786128"/>
                  </a:lnTo>
                  <a:lnTo>
                    <a:pt x="55803" y="1980946"/>
                  </a:lnTo>
                  <a:lnTo>
                    <a:pt x="29921" y="1935988"/>
                  </a:lnTo>
                  <a:lnTo>
                    <a:pt x="25692" y="1931238"/>
                  </a:lnTo>
                  <a:lnTo>
                    <a:pt x="20180" y="1928545"/>
                  </a:lnTo>
                  <a:lnTo>
                    <a:pt x="14071" y="1928114"/>
                  </a:lnTo>
                  <a:lnTo>
                    <a:pt x="8077" y="1930146"/>
                  </a:lnTo>
                  <a:lnTo>
                    <a:pt x="3263" y="1934375"/>
                  </a:lnTo>
                  <a:lnTo>
                    <a:pt x="558" y="1939886"/>
                  </a:lnTo>
                  <a:lnTo>
                    <a:pt x="127" y="1945995"/>
                  </a:lnTo>
                  <a:lnTo>
                    <a:pt x="2108" y="1951990"/>
                  </a:lnTo>
                  <a:lnTo>
                    <a:pt x="71323" y="2072132"/>
                  </a:lnTo>
                  <a:lnTo>
                    <a:pt x="90068" y="2040382"/>
                  </a:lnTo>
                  <a:lnTo>
                    <a:pt x="141808" y="1952752"/>
                  </a:lnTo>
                  <a:lnTo>
                    <a:pt x="143878" y="1946757"/>
                  </a:lnTo>
                  <a:close/>
                </a:path>
                <a:path w="144145" h="4643120">
                  <a:moveTo>
                    <a:pt x="143878" y="1160373"/>
                  </a:moveTo>
                  <a:lnTo>
                    <a:pt x="143535" y="1154264"/>
                  </a:lnTo>
                  <a:lnTo>
                    <a:pt x="140931" y="1148753"/>
                  </a:lnTo>
                  <a:lnTo>
                    <a:pt x="136220" y="1144524"/>
                  </a:lnTo>
                  <a:lnTo>
                    <a:pt x="130187" y="1142403"/>
                  </a:lnTo>
                  <a:lnTo>
                    <a:pt x="124040" y="1142746"/>
                  </a:lnTo>
                  <a:lnTo>
                    <a:pt x="118478" y="1145387"/>
                  </a:lnTo>
                  <a:lnTo>
                    <a:pt x="114249" y="1150112"/>
                  </a:lnTo>
                  <a:lnTo>
                    <a:pt x="87795" y="1194866"/>
                  </a:lnTo>
                  <a:lnTo>
                    <a:pt x="88976" y="999998"/>
                  </a:lnTo>
                  <a:lnTo>
                    <a:pt x="56972" y="999744"/>
                  </a:lnTo>
                  <a:lnTo>
                    <a:pt x="55803" y="1194562"/>
                  </a:lnTo>
                  <a:lnTo>
                    <a:pt x="29921" y="1149604"/>
                  </a:lnTo>
                  <a:lnTo>
                    <a:pt x="25692" y="1144854"/>
                  </a:lnTo>
                  <a:lnTo>
                    <a:pt x="20180" y="1142161"/>
                  </a:lnTo>
                  <a:lnTo>
                    <a:pt x="14071" y="1141730"/>
                  </a:lnTo>
                  <a:lnTo>
                    <a:pt x="8077" y="1143762"/>
                  </a:lnTo>
                  <a:lnTo>
                    <a:pt x="3263" y="1147991"/>
                  </a:lnTo>
                  <a:lnTo>
                    <a:pt x="558" y="1153502"/>
                  </a:lnTo>
                  <a:lnTo>
                    <a:pt x="127" y="1159611"/>
                  </a:lnTo>
                  <a:lnTo>
                    <a:pt x="2108" y="1165606"/>
                  </a:lnTo>
                  <a:lnTo>
                    <a:pt x="71323" y="1285748"/>
                  </a:lnTo>
                  <a:lnTo>
                    <a:pt x="90068" y="1253998"/>
                  </a:lnTo>
                  <a:lnTo>
                    <a:pt x="141808" y="1166368"/>
                  </a:lnTo>
                  <a:lnTo>
                    <a:pt x="143878" y="1160373"/>
                  </a:lnTo>
                  <a:close/>
                </a:path>
                <a:path w="144145" h="4643120">
                  <a:moveTo>
                    <a:pt x="143878" y="160629"/>
                  </a:moveTo>
                  <a:lnTo>
                    <a:pt x="143535" y="154520"/>
                  </a:lnTo>
                  <a:lnTo>
                    <a:pt x="140931" y="149009"/>
                  </a:lnTo>
                  <a:lnTo>
                    <a:pt x="136220" y="144780"/>
                  </a:lnTo>
                  <a:lnTo>
                    <a:pt x="130187" y="142659"/>
                  </a:lnTo>
                  <a:lnTo>
                    <a:pt x="124040" y="143014"/>
                  </a:lnTo>
                  <a:lnTo>
                    <a:pt x="118478" y="145643"/>
                  </a:lnTo>
                  <a:lnTo>
                    <a:pt x="114249" y="150368"/>
                  </a:lnTo>
                  <a:lnTo>
                    <a:pt x="87795" y="195122"/>
                  </a:lnTo>
                  <a:lnTo>
                    <a:pt x="88976" y="254"/>
                  </a:lnTo>
                  <a:lnTo>
                    <a:pt x="56972" y="0"/>
                  </a:lnTo>
                  <a:lnTo>
                    <a:pt x="55803" y="194818"/>
                  </a:lnTo>
                  <a:lnTo>
                    <a:pt x="29921" y="149860"/>
                  </a:lnTo>
                  <a:lnTo>
                    <a:pt x="25692" y="145110"/>
                  </a:lnTo>
                  <a:lnTo>
                    <a:pt x="20180" y="142417"/>
                  </a:lnTo>
                  <a:lnTo>
                    <a:pt x="14071" y="141986"/>
                  </a:lnTo>
                  <a:lnTo>
                    <a:pt x="8077" y="144018"/>
                  </a:lnTo>
                  <a:lnTo>
                    <a:pt x="3263" y="148247"/>
                  </a:lnTo>
                  <a:lnTo>
                    <a:pt x="558" y="153758"/>
                  </a:lnTo>
                  <a:lnTo>
                    <a:pt x="127" y="159867"/>
                  </a:lnTo>
                  <a:lnTo>
                    <a:pt x="2108" y="165862"/>
                  </a:lnTo>
                  <a:lnTo>
                    <a:pt x="71323" y="286004"/>
                  </a:lnTo>
                  <a:lnTo>
                    <a:pt x="90068" y="254254"/>
                  </a:lnTo>
                  <a:lnTo>
                    <a:pt x="141808" y="166624"/>
                  </a:lnTo>
                  <a:lnTo>
                    <a:pt x="143878" y="1606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86250" y="6002274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501396" y="0"/>
                  </a:moveTo>
                  <a:lnTo>
                    <a:pt x="0" y="0"/>
                  </a:lnTo>
                  <a:lnTo>
                    <a:pt x="0" y="342595"/>
                  </a:lnTo>
                  <a:lnTo>
                    <a:pt x="250698" y="428244"/>
                  </a:lnTo>
                  <a:lnTo>
                    <a:pt x="501396" y="342595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6250" y="6002274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0" y="0"/>
                  </a:moveTo>
                  <a:lnTo>
                    <a:pt x="501396" y="0"/>
                  </a:lnTo>
                  <a:lnTo>
                    <a:pt x="501396" y="342595"/>
                  </a:lnTo>
                  <a:lnTo>
                    <a:pt x="250698" y="428244"/>
                  </a:lnTo>
                  <a:lnTo>
                    <a:pt x="0" y="34259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74590" y="604794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3660" y="1056131"/>
            <a:ext cx="1995170" cy="4947285"/>
          </a:xfrm>
          <a:custGeom>
            <a:avLst/>
            <a:gdLst/>
            <a:ahLst/>
            <a:cxnLst/>
            <a:rect l="l" t="t" r="r" b="b"/>
            <a:pathLst>
              <a:path w="1995170" h="4947285">
                <a:moveTo>
                  <a:pt x="458978" y="0"/>
                </a:moveTo>
                <a:lnTo>
                  <a:pt x="7112" y="0"/>
                </a:lnTo>
                <a:lnTo>
                  <a:pt x="0" y="7112"/>
                </a:lnTo>
                <a:lnTo>
                  <a:pt x="0" y="4311142"/>
                </a:lnTo>
                <a:lnTo>
                  <a:pt x="7112" y="4318254"/>
                </a:lnTo>
                <a:lnTo>
                  <a:pt x="153682" y="4318254"/>
                </a:lnTo>
                <a:lnTo>
                  <a:pt x="108839" y="4344416"/>
                </a:lnTo>
                <a:lnTo>
                  <a:pt x="104101" y="4348658"/>
                </a:lnTo>
                <a:lnTo>
                  <a:pt x="101447" y="4354220"/>
                </a:lnTo>
                <a:lnTo>
                  <a:pt x="101066" y="4360367"/>
                </a:lnTo>
                <a:lnTo>
                  <a:pt x="103124" y="4366387"/>
                </a:lnTo>
                <a:lnTo>
                  <a:pt x="107340" y="4371124"/>
                </a:lnTo>
                <a:lnTo>
                  <a:pt x="112852" y="4373778"/>
                </a:lnTo>
                <a:lnTo>
                  <a:pt x="118960" y="4374159"/>
                </a:lnTo>
                <a:lnTo>
                  <a:pt x="124968" y="4372102"/>
                </a:lnTo>
                <a:lnTo>
                  <a:pt x="217284" y="4318254"/>
                </a:lnTo>
                <a:lnTo>
                  <a:pt x="244729" y="4302252"/>
                </a:lnTo>
                <a:lnTo>
                  <a:pt x="217284" y="4286250"/>
                </a:lnTo>
                <a:lnTo>
                  <a:pt x="124968" y="4232402"/>
                </a:lnTo>
                <a:lnTo>
                  <a:pt x="118960" y="4230370"/>
                </a:lnTo>
                <a:lnTo>
                  <a:pt x="112852" y="4230802"/>
                </a:lnTo>
                <a:lnTo>
                  <a:pt x="107340" y="4233494"/>
                </a:lnTo>
                <a:lnTo>
                  <a:pt x="103124" y="4238244"/>
                </a:lnTo>
                <a:lnTo>
                  <a:pt x="101066" y="4244251"/>
                </a:lnTo>
                <a:lnTo>
                  <a:pt x="101447" y="4250360"/>
                </a:lnTo>
                <a:lnTo>
                  <a:pt x="104101" y="4255871"/>
                </a:lnTo>
                <a:lnTo>
                  <a:pt x="108839" y="4260088"/>
                </a:lnTo>
                <a:lnTo>
                  <a:pt x="153682" y="4286250"/>
                </a:lnTo>
                <a:lnTo>
                  <a:pt x="32004" y="4286250"/>
                </a:lnTo>
                <a:lnTo>
                  <a:pt x="32004" y="32004"/>
                </a:lnTo>
                <a:lnTo>
                  <a:pt x="458978" y="32004"/>
                </a:lnTo>
                <a:lnTo>
                  <a:pt x="458978" y="16002"/>
                </a:lnTo>
                <a:lnTo>
                  <a:pt x="458978" y="0"/>
                </a:lnTo>
                <a:close/>
              </a:path>
              <a:path w="1995170" h="4947285">
                <a:moveTo>
                  <a:pt x="1994928" y="4821390"/>
                </a:moveTo>
                <a:lnTo>
                  <a:pt x="1994547" y="4815268"/>
                </a:lnTo>
                <a:lnTo>
                  <a:pt x="1991893" y="4809731"/>
                </a:lnTo>
                <a:lnTo>
                  <a:pt x="1987169" y="4805477"/>
                </a:lnTo>
                <a:lnTo>
                  <a:pt x="1981161" y="4803406"/>
                </a:lnTo>
                <a:lnTo>
                  <a:pt x="1975053" y="4803787"/>
                </a:lnTo>
                <a:lnTo>
                  <a:pt x="1969541" y="4806416"/>
                </a:lnTo>
                <a:lnTo>
                  <a:pt x="1965325" y="4811141"/>
                </a:lnTo>
                <a:lnTo>
                  <a:pt x="1938921" y="4855972"/>
                </a:lnTo>
                <a:lnTo>
                  <a:pt x="1940179" y="4589589"/>
                </a:lnTo>
                <a:lnTo>
                  <a:pt x="1908175" y="4589450"/>
                </a:lnTo>
                <a:lnTo>
                  <a:pt x="1906917" y="4855756"/>
                </a:lnTo>
                <a:lnTo>
                  <a:pt x="1880997" y="4810772"/>
                </a:lnTo>
                <a:lnTo>
                  <a:pt x="1876767" y="4806010"/>
                </a:lnTo>
                <a:lnTo>
                  <a:pt x="1871243" y="4803318"/>
                </a:lnTo>
                <a:lnTo>
                  <a:pt x="1865096" y="4802898"/>
                </a:lnTo>
                <a:lnTo>
                  <a:pt x="1859026" y="4804918"/>
                </a:lnTo>
                <a:lnTo>
                  <a:pt x="1854288" y="4809121"/>
                </a:lnTo>
                <a:lnTo>
                  <a:pt x="1851621" y="4814633"/>
                </a:lnTo>
                <a:lnTo>
                  <a:pt x="1851202" y="4820755"/>
                </a:lnTo>
                <a:lnTo>
                  <a:pt x="1853184" y="4826774"/>
                </a:lnTo>
                <a:lnTo>
                  <a:pt x="1922526" y="4946789"/>
                </a:lnTo>
                <a:lnTo>
                  <a:pt x="1941195" y="4915103"/>
                </a:lnTo>
                <a:lnTo>
                  <a:pt x="1992884" y="4827397"/>
                </a:lnTo>
                <a:lnTo>
                  <a:pt x="1994928" y="4821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931163"/>
            <a:ext cx="3152140" cy="789940"/>
            <a:chOff x="319807" y="931163"/>
            <a:chExt cx="3152140" cy="789940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3"/>
              <a:ext cx="1577340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6775" y="931163"/>
              <a:ext cx="766572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1491" y="931163"/>
              <a:ext cx="1440180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3014" y="903710"/>
            <a:ext cx="6370955" cy="88455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Design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Linker</a:t>
            </a:r>
            <a:endParaRPr sz="2800">
              <a:latin typeface="Arial"/>
              <a:cs typeface="Arial"/>
            </a:endParaRPr>
          </a:p>
          <a:p>
            <a:pPr marL="2108835">
              <a:lnSpc>
                <a:spcPct val="100000"/>
              </a:lnSpc>
              <a:spcBef>
                <a:spcPts val="535"/>
              </a:spcBef>
              <a:tabLst>
                <a:tab pos="4829175" algn="l"/>
                <a:tab pos="5851525" algn="l"/>
              </a:tabLst>
            </a:pPr>
            <a:r>
              <a:rPr sz="1600" b="1" spc="-5" dirty="0">
                <a:latin typeface="Arial"/>
                <a:cs typeface="Arial"/>
              </a:rPr>
              <a:t>State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ent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ress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Co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40763" y="1867177"/>
          <a:ext cx="5776592" cy="4576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28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64"/>
                        </a:lnSpc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 marR="250190">
                        <a:lnSpc>
                          <a:spcPct val="1295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Y  EXTRN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76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MAX,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 marR="8102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AREG, 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60" dirty="0">
                          <a:latin typeface="Arial"/>
                          <a:cs typeface="Arial"/>
                        </a:rPr>
                        <a:t>ANY,</a:t>
                      </a:r>
                      <a:r>
                        <a:rPr sz="1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MAX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10" dirty="0">
                          <a:latin typeface="Arial"/>
                          <a:cs typeface="Arial"/>
                        </a:rPr>
                        <a:t>LT,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STOP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10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389758" y="6501790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0756" y="1527428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Program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06573" y="251205"/>
            <a:ext cx="45993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</a:t>
            </a:r>
            <a:r>
              <a:rPr spc="-5" dirty="0"/>
              <a:t>a</a:t>
            </a:r>
            <a:r>
              <a:rPr spc="-75" dirty="0"/>
              <a:t> </a:t>
            </a:r>
            <a:r>
              <a:rPr dirty="0"/>
              <a:t>Linkers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6426504"/>
            <a:ext cx="610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971" y="1524000"/>
            <a:ext cx="6390640" cy="2491740"/>
            <a:chOff x="156971" y="1524000"/>
            <a:chExt cx="6390640" cy="2491740"/>
          </a:xfrm>
        </p:grpSpPr>
        <p:sp>
          <p:nvSpPr>
            <p:cNvPr id="3" name="object 3"/>
            <p:cNvSpPr/>
            <p:nvPr/>
          </p:nvSpPr>
          <p:spPr>
            <a:xfrm>
              <a:off x="396457" y="1833353"/>
              <a:ext cx="124532" cy="1331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107" y="1524000"/>
              <a:ext cx="6063995" cy="845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971" y="2106168"/>
              <a:ext cx="603504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107" y="2072640"/>
              <a:ext cx="3570732" cy="84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971" y="265480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107" y="2621280"/>
              <a:ext cx="1159764" cy="845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952" y="2621280"/>
              <a:ext cx="629411" cy="84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6444" y="2621280"/>
              <a:ext cx="4053839" cy="8458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971" y="320344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7" y="3169920"/>
              <a:ext cx="3866388" cy="845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4642" y="1530667"/>
            <a:ext cx="5930900" cy="332462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Relocation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Linking</a:t>
            </a:r>
            <a:r>
              <a:rPr sz="30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Concepts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Design of 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Linker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endParaRPr lang="en-US" sz="30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endParaRPr lang="en-US" sz="30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Self-Relocating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Programs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Linking for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Overlays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37635" y="394208"/>
            <a:ext cx="23393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</a:t>
            </a:r>
            <a:r>
              <a:rPr spc="-80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1048511"/>
            <a:ext cx="7616190" cy="3390900"/>
            <a:chOff x="319807" y="1048511"/>
            <a:chExt cx="7616190" cy="3390900"/>
          </a:xfrm>
        </p:grpSpPr>
        <p:sp>
          <p:nvSpPr>
            <p:cNvPr id="3" name="object 3"/>
            <p:cNvSpPr/>
            <p:nvPr/>
          </p:nvSpPr>
          <p:spPr>
            <a:xfrm>
              <a:off x="319807" y="1338626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1048511"/>
              <a:ext cx="1577340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6775" y="1048511"/>
              <a:ext cx="766572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1491" y="1048511"/>
              <a:ext cx="1440180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215" y="1592579"/>
              <a:ext cx="548640" cy="6339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9536" y="1565147"/>
              <a:ext cx="726948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6444" y="1565147"/>
              <a:ext cx="829056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3936" y="1565147"/>
              <a:ext cx="1488948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4368" y="1565147"/>
              <a:ext cx="659892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2696" y="1565147"/>
              <a:ext cx="1827276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91455" y="1565147"/>
              <a:ext cx="743712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5128" y="1565147"/>
              <a:ext cx="912876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215" y="2031491"/>
              <a:ext cx="548640" cy="6339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9536" y="2004059"/>
              <a:ext cx="1725168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7712" y="2004059"/>
              <a:ext cx="1168908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3531" y="2004059"/>
              <a:ext cx="583692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75659" y="2004059"/>
              <a:ext cx="912876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5215" y="2470403"/>
              <a:ext cx="548640" cy="6339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9536" y="2442972"/>
              <a:ext cx="862584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0555" y="2442972"/>
              <a:ext cx="897636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5103" y="2442972"/>
              <a:ext cx="2022347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80460" y="2442972"/>
              <a:ext cx="1146048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3355" y="2881883"/>
              <a:ext cx="3486912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1667" y="2881883"/>
              <a:ext cx="583691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3796" y="2881883"/>
              <a:ext cx="912876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56631" y="2881883"/>
              <a:ext cx="583691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18760" y="2881883"/>
              <a:ext cx="912876" cy="6797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13119" y="2881883"/>
              <a:ext cx="574548" cy="6797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66104" y="2881883"/>
              <a:ext cx="912876" cy="6797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0463" y="2881883"/>
              <a:ext cx="583692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22592" y="2881883"/>
              <a:ext cx="912876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5215" y="3348227"/>
              <a:ext cx="548640" cy="6339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9536" y="3320795"/>
              <a:ext cx="862584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00555" y="3320795"/>
              <a:ext cx="1386840" cy="6797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68880" y="3320795"/>
              <a:ext cx="2022347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74235" y="3320795"/>
              <a:ext cx="1083564" cy="6797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3355" y="3759707"/>
              <a:ext cx="3486912" cy="6797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01667" y="3759707"/>
              <a:ext cx="583691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3796" y="3759707"/>
              <a:ext cx="912876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6631" y="3759707"/>
              <a:ext cx="583691" cy="679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18760" y="3759707"/>
              <a:ext cx="912876" cy="6797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13119" y="3759707"/>
              <a:ext cx="574548" cy="6797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66104" y="3759707"/>
              <a:ext cx="912876" cy="6797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60463" y="3759707"/>
              <a:ext cx="583692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22592" y="3759707"/>
              <a:ext cx="912876" cy="67970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3014" y="1054148"/>
            <a:ext cx="7440930" cy="53875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Design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Linker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let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address of work_area be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300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relocation </a:t>
            </a:r>
            <a:r>
              <a:rPr sz="2400" dirty="0">
                <a:latin typeface="Arial"/>
                <a:cs typeface="Arial"/>
              </a:rPr>
              <a:t>factor = </a:t>
            </a:r>
            <a:r>
              <a:rPr sz="2400" spc="-10" dirty="0">
                <a:latin typeface="Arial"/>
                <a:cs typeface="Arial"/>
              </a:rPr>
              <a:t>400</a:t>
            </a:r>
            <a:endParaRPr sz="2400" dirty="0">
              <a:latin typeface="Arial"/>
              <a:cs typeface="Arial"/>
            </a:endParaRPr>
          </a:p>
          <a:p>
            <a:pPr marL="840105" marR="5080" lvl="1" indent="-370840">
              <a:lnSpc>
                <a:spcPct val="120000"/>
              </a:lnSpc>
              <a:buChar char="–"/>
              <a:tabLst>
                <a:tab pos="756920" algn="l"/>
                <a:tab pos="4098925" algn="l"/>
              </a:tabLst>
            </a:pP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25" dirty="0">
                <a:latin typeface="Arial"/>
                <a:cs typeface="Arial"/>
              </a:rPr>
              <a:t>RELOCTAB </a:t>
            </a:r>
            <a:r>
              <a:rPr sz="2400" spc="-30" dirty="0">
                <a:latin typeface="Arial"/>
                <a:cs typeface="Arial"/>
              </a:rPr>
              <a:t>entry,  </a:t>
            </a:r>
            <a:r>
              <a:rPr sz="2400" spc="-5" dirty="0">
                <a:latin typeface="Arial"/>
                <a:cs typeface="Arial"/>
              </a:rPr>
              <a:t>address_in_work_area	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300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500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500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300</a:t>
            </a:r>
            <a:endParaRPr sz="2400" dirty="0">
              <a:latin typeface="Arial"/>
              <a:cs typeface="Arial"/>
            </a:endParaRPr>
          </a:p>
          <a:p>
            <a:pPr marL="840105" marR="5080" lvl="1" indent="-370840">
              <a:lnSpc>
                <a:spcPct val="120000"/>
              </a:lnSpc>
              <a:buChar char="–"/>
              <a:tabLst>
                <a:tab pos="756920" algn="l"/>
                <a:tab pos="4098925" algn="l"/>
              </a:tabLst>
            </a:pPr>
            <a:r>
              <a:rPr sz="2400" spc="-5" dirty="0">
                <a:latin typeface="Arial"/>
                <a:cs typeface="Arial"/>
              </a:rPr>
              <a:t>For second </a:t>
            </a:r>
            <a:r>
              <a:rPr sz="2400" spc="-25" dirty="0">
                <a:latin typeface="Arial"/>
                <a:cs typeface="Arial"/>
              </a:rPr>
              <a:t>RELOCTAB </a:t>
            </a:r>
            <a:r>
              <a:rPr sz="2400" dirty="0">
                <a:latin typeface="Arial"/>
                <a:cs typeface="Arial"/>
              </a:rPr>
              <a:t>entry  </a:t>
            </a:r>
            <a:r>
              <a:rPr sz="2400" spc="-5" dirty="0">
                <a:latin typeface="Arial"/>
                <a:cs typeface="Arial"/>
              </a:rPr>
              <a:t>address_in_work_area	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300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538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500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338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306573" y="251205"/>
            <a:ext cx="45993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</a:t>
            </a:r>
            <a:r>
              <a:rPr spc="-5" dirty="0"/>
              <a:t>a</a:t>
            </a:r>
            <a:r>
              <a:rPr spc="-75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79" y="1149096"/>
            <a:ext cx="4224655" cy="1325880"/>
            <a:chOff x="259079" y="1149096"/>
            <a:chExt cx="4224655" cy="1325880"/>
          </a:xfrm>
        </p:grpSpPr>
        <p:sp>
          <p:nvSpPr>
            <p:cNvPr id="3" name="object 3"/>
            <p:cNvSpPr/>
            <p:nvPr/>
          </p:nvSpPr>
          <p:spPr>
            <a:xfrm>
              <a:off x="461539" y="1439210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975" y="1149096"/>
              <a:ext cx="1598676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8319" y="1149096"/>
              <a:ext cx="2685287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79" y="1795272"/>
              <a:ext cx="1691639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204" y="1795272"/>
              <a:ext cx="1676399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8563" y="1795272"/>
              <a:ext cx="1470660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5965" y="1001789"/>
            <a:ext cx="3820160" cy="126428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400" spc="-5" dirty="0">
                <a:latin typeface="Arial"/>
                <a:cs typeface="Arial"/>
              </a:rPr>
              <a:t>Algorithm (Program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Linking)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1272" y="2197607"/>
            <a:ext cx="8709660" cy="680085"/>
            <a:chOff x="271272" y="2197607"/>
            <a:chExt cx="8709660" cy="680085"/>
          </a:xfrm>
        </p:grpSpPr>
        <p:sp>
          <p:nvSpPr>
            <p:cNvPr id="11" name="object 11"/>
            <p:cNvSpPr/>
            <p:nvPr/>
          </p:nvSpPr>
          <p:spPr>
            <a:xfrm>
              <a:off x="271272" y="2226563"/>
              <a:ext cx="633984" cy="6339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280" y="2197607"/>
              <a:ext cx="3427476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3651" y="2197607"/>
              <a:ext cx="490727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8995" y="2197607"/>
              <a:ext cx="582168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71060" y="2197607"/>
              <a:ext cx="1040891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1848" y="2197607"/>
              <a:ext cx="1331976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2195" y="2197607"/>
              <a:ext cx="1016507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48600" y="2197607"/>
              <a:ext cx="1132331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51197" y="2276983"/>
            <a:ext cx="452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  <a:tab pos="1580515" algn="l"/>
                <a:tab pos="2840990" algn="l"/>
                <a:tab pos="3787775" algn="l"/>
              </a:tabLst>
            </a:pPr>
            <a:r>
              <a:rPr sz="2400" dirty="0">
                <a:latin typeface="Arial"/>
                <a:cs typeface="Arial"/>
              </a:rPr>
              <a:t>:=	</a:t>
            </a:r>
            <a:r>
              <a:rPr sz="2400" spc="-5" dirty="0">
                <a:latin typeface="Arial"/>
                <a:cs typeface="Arial"/>
              </a:rPr>
              <a:t>&lt;link	origi</a:t>
            </a:r>
            <a:r>
              <a:rPr sz="2400" dirty="0">
                <a:latin typeface="Arial"/>
                <a:cs typeface="Arial"/>
              </a:rPr>
              <a:t>n&gt;	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er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1272" y="2526792"/>
            <a:ext cx="4034154" cy="1082040"/>
            <a:chOff x="271272" y="2526792"/>
            <a:chExt cx="4034154" cy="1082040"/>
          </a:xfrm>
        </p:grpSpPr>
        <p:sp>
          <p:nvSpPr>
            <p:cNvPr id="21" name="object 21"/>
            <p:cNvSpPr/>
            <p:nvPr/>
          </p:nvSpPr>
          <p:spPr>
            <a:xfrm>
              <a:off x="716280" y="2526792"/>
              <a:ext cx="1743456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4351" y="2526792"/>
              <a:ext cx="490727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272" y="2958084"/>
              <a:ext cx="633984" cy="6339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6280" y="2929128"/>
              <a:ext cx="862583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7300" y="2929128"/>
              <a:ext cx="1065276" cy="6797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04060" y="2929128"/>
              <a:ext cx="1219200" cy="6797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01695" y="2929128"/>
              <a:ext cx="1403604" cy="6797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5965" y="2276983"/>
            <a:ext cx="3667760" cy="11291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168910" indent="-457200">
              <a:lnSpc>
                <a:spcPts val="2590"/>
              </a:lnSpc>
              <a:spcBef>
                <a:spcPts val="4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spc="5" dirty="0">
                <a:latin typeface="Arial"/>
                <a:cs typeface="Arial"/>
              </a:rPr>
              <a:t>_</a:t>
            </a:r>
            <a:r>
              <a:rPr sz="2400" spc="-5" dirty="0">
                <a:latin typeface="Arial"/>
                <a:cs typeface="Arial"/>
              </a:rPr>
              <a:t>linked_o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ig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  </a:t>
            </a:r>
            <a:r>
              <a:rPr sz="2400" dirty="0">
                <a:latin typeface="Arial"/>
                <a:cs typeface="Arial"/>
              </a:rPr>
              <a:t>command.</a:t>
            </a: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For each object module</a:t>
            </a:r>
            <a:endParaRPr lang="en-US" sz="2400" spc="-5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90372" y="3340608"/>
            <a:ext cx="7565390" cy="3134995"/>
            <a:chOff x="690372" y="3340608"/>
            <a:chExt cx="7565390" cy="3134995"/>
          </a:xfrm>
        </p:grpSpPr>
        <p:sp>
          <p:nvSpPr>
            <p:cNvPr id="30" name="object 30"/>
            <p:cNvSpPr/>
            <p:nvPr/>
          </p:nvSpPr>
          <p:spPr>
            <a:xfrm>
              <a:off x="701040" y="3363468"/>
              <a:ext cx="545591" cy="5318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7572" y="3340608"/>
              <a:ext cx="5765291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7572" y="3675888"/>
              <a:ext cx="4507992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0372" y="4011168"/>
              <a:ext cx="5734812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83807" y="4011168"/>
              <a:ext cx="483108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94119" y="4011168"/>
              <a:ext cx="1246631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040" y="4369308"/>
              <a:ext cx="531876" cy="5318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7572" y="4346448"/>
              <a:ext cx="6131052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1040" y="4704588"/>
              <a:ext cx="545591" cy="5318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7572" y="4681728"/>
              <a:ext cx="4486656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1040" y="5039868"/>
              <a:ext cx="545591" cy="5318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7572" y="5017008"/>
              <a:ext cx="4800600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33600" y="5358384"/>
              <a:ext cx="1985772" cy="51358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33600" y="5660136"/>
              <a:ext cx="6121908" cy="51358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33600" y="5961888"/>
              <a:ext cx="4268724" cy="51358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36777" y="3375126"/>
            <a:ext cx="7267575" cy="638764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40"/>
              </a:spcBef>
              <a:buAutoNum type="alphaLcParenR"/>
              <a:tabLst>
                <a:tab pos="469265" algn="l"/>
                <a:tab pos="470534" algn="l"/>
              </a:tabLst>
            </a:pPr>
            <a:r>
              <a:rPr sz="2000" dirty="0" err="1">
                <a:latin typeface="Arial"/>
                <a:cs typeface="Arial"/>
              </a:rPr>
              <a:t>t_origin</a:t>
            </a:r>
            <a:r>
              <a:rPr sz="2000" dirty="0">
                <a:latin typeface="Arial"/>
                <a:cs typeface="Arial"/>
              </a:rPr>
              <a:t> := translated origin of the object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module;</a:t>
            </a: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OM_size := size of the object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</a:t>
            </a:r>
          </a:p>
          <a:p>
            <a:pPr marL="586740" indent="-574675">
              <a:lnSpc>
                <a:spcPct val="100000"/>
              </a:lnSpc>
              <a:spcBef>
                <a:spcPts val="240"/>
              </a:spcBef>
              <a:buAutoNum type="alphaLcParenR" startAt="2"/>
              <a:tabLst>
                <a:tab pos="586740" algn="l"/>
                <a:tab pos="587375" algn="l"/>
              </a:tabLst>
            </a:pPr>
            <a:r>
              <a:rPr sz="2000" dirty="0">
                <a:latin typeface="Arial"/>
                <a:cs typeface="Arial"/>
              </a:rPr>
              <a:t>relocation_factor := program_linked_origin –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t_origin;</a:t>
            </a: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AutoNum type="alphaLcParenR" startAt="2"/>
              <a:tabLst>
                <a:tab pos="469265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Read the machine language program 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work_area.</a:t>
            </a: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AutoNum type="alphaLcParenR" startAt="2"/>
              <a:tabLst>
                <a:tab pos="469265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Read </a:t>
            </a:r>
            <a:r>
              <a:rPr sz="2000" spc="-20" dirty="0">
                <a:latin typeface="Arial"/>
                <a:cs typeface="Arial"/>
              </a:rPr>
              <a:t>LINKTAB </a:t>
            </a:r>
            <a:r>
              <a:rPr sz="2000" dirty="0">
                <a:latin typeface="Arial"/>
                <a:cs typeface="Arial"/>
              </a:rPr>
              <a:t>of the object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module.</a:t>
            </a: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AutoNum type="alphaLcParenR" startAt="2"/>
              <a:tabLst>
                <a:tab pos="469265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For each </a:t>
            </a:r>
            <a:r>
              <a:rPr sz="2000" spc="-20" dirty="0">
                <a:latin typeface="Arial"/>
                <a:cs typeface="Arial"/>
              </a:rPr>
              <a:t>LINKTAB </a:t>
            </a:r>
            <a:r>
              <a:rPr sz="2000" dirty="0">
                <a:latin typeface="Arial"/>
                <a:cs typeface="Arial"/>
              </a:rPr>
              <a:t>entry with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PD</a:t>
            </a:r>
          </a:p>
          <a:p>
            <a:pPr marL="1440815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:=</a:t>
            </a:r>
            <a:r>
              <a:rPr sz="1800" spc="-10" dirty="0">
                <a:latin typeface="Arial"/>
                <a:cs typeface="Arial"/>
              </a:rPr>
              <a:t> symbol;</a:t>
            </a:r>
            <a:endParaRPr sz="1800" dirty="0">
              <a:latin typeface="Arial"/>
              <a:cs typeface="Arial"/>
            </a:endParaRPr>
          </a:p>
          <a:p>
            <a:pPr marL="1440815" marR="5080">
              <a:lnSpc>
                <a:spcPts val="238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linked_address </a:t>
            </a:r>
            <a:r>
              <a:rPr sz="1800" dirty="0">
                <a:latin typeface="Arial"/>
                <a:cs typeface="Arial"/>
              </a:rPr>
              <a:t>:= </a:t>
            </a:r>
            <a:r>
              <a:rPr sz="1800" spc="-5" dirty="0">
                <a:latin typeface="Arial"/>
                <a:cs typeface="Arial"/>
              </a:rPr>
              <a:t>translated_address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relocation_factor;  Enter (name, linked_address) in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NTAB.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306573" y="322275"/>
            <a:ext cx="46005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a</a:t>
            </a:r>
            <a:r>
              <a:rPr spc="-65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79" y="1191767"/>
            <a:ext cx="8511540" cy="5039995"/>
            <a:chOff x="259079" y="1191767"/>
            <a:chExt cx="8511540" cy="5039995"/>
          </a:xfrm>
        </p:grpSpPr>
        <p:sp>
          <p:nvSpPr>
            <p:cNvPr id="3" name="object 3"/>
            <p:cNvSpPr/>
            <p:nvPr/>
          </p:nvSpPr>
          <p:spPr>
            <a:xfrm>
              <a:off x="461539" y="1481882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975" y="1191767"/>
              <a:ext cx="1598676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8319" y="1191767"/>
              <a:ext cx="2685287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079" y="1889759"/>
              <a:ext cx="1691639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204" y="1889759"/>
              <a:ext cx="1676399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8563" y="1889759"/>
              <a:ext cx="1470660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0371" y="2331719"/>
              <a:ext cx="7697724" cy="56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039" y="2720339"/>
              <a:ext cx="545591" cy="531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7571" y="2697479"/>
              <a:ext cx="6964680" cy="5699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511" y="3087623"/>
              <a:ext cx="582168" cy="5821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520" y="3063239"/>
              <a:ext cx="3294888" cy="6233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0475" y="3465575"/>
              <a:ext cx="6269736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9679" y="3831335"/>
              <a:ext cx="6114288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3760" y="4343427"/>
              <a:ext cx="229722" cy="2659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571" y="4197095"/>
              <a:ext cx="4940808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1391" y="4565903"/>
              <a:ext cx="358140" cy="5135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1683" y="4565903"/>
              <a:ext cx="638555" cy="5135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2391" y="4565903"/>
              <a:ext cx="2612136" cy="5135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88308" y="4565903"/>
              <a:ext cx="3089147" cy="5135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2099" y="4840223"/>
              <a:ext cx="2631948" cy="5135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6200" y="4840223"/>
              <a:ext cx="384048" cy="51358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6408" y="4840223"/>
              <a:ext cx="3742943" cy="5135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61503" y="4840223"/>
              <a:ext cx="434340" cy="51358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52003" y="4840223"/>
              <a:ext cx="1118616" cy="51358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68907" y="5169408"/>
              <a:ext cx="7592568" cy="51358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62099" y="5443727"/>
              <a:ext cx="6505956" cy="5135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2099" y="5718047"/>
              <a:ext cx="2612136" cy="51358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66388" y="5718047"/>
              <a:ext cx="371856" cy="5135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5965" y="1284859"/>
            <a:ext cx="8184515" cy="7768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Requirements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400" spc="-5" dirty="0">
                <a:latin typeface="Arial"/>
                <a:cs typeface="Arial"/>
              </a:rPr>
              <a:t>Algorithm (Program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Linking)</a:t>
            </a:r>
            <a:endParaRPr sz="2400" dirty="0">
              <a:latin typeface="Arial"/>
              <a:cs typeface="Arial"/>
            </a:endParaRPr>
          </a:p>
          <a:p>
            <a:pPr marL="916305" lvl="1" indent="-503555">
              <a:lnSpc>
                <a:spcPct val="100000"/>
              </a:lnSpc>
              <a:spcBef>
                <a:spcPts val="484"/>
              </a:spcBef>
              <a:buAutoNum type="alphaLcParenR" startAt="6"/>
              <a:tabLst>
                <a:tab pos="916305" algn="l"/>
                <a:tab pos="916940" algn="l"/>
              </a:tabLst>
            </a:pPr>
            <a:r>
              <a:rPr sz="2000" spc="-5" dirty="0">
                <a:latin typeface="Arial"/>
                <a:cs typeface="Arial"/>
              </a:rPr>
              <a:t>Enter </a:t>
            </a:r>
            <a:r>
              <a:rPr sz="2000" dirty="0">
                <a:latin typeface="Arial"/>
                <a:cs typeface="Arial"/>
              </a:rPr>
              <a:t>(object module name, program_linked_origin) in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NTAB;</a:t>
            </a:r>
            <a:endParaRPr sz="2000" dirty="0">
              <a:latin typeface="Arial"/>
              <a:cs typeface="Arial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AutoNum type="alphaLcParenR" startAt="6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program_linked_origin := program_lined_origin +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OM_size;</a:t>
            </a: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For each object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module</a:t>
            </a:r>
            <a:endParaRPr sz="22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972819" marR="1419860" lvl="1" indent="-489584">
              <a:lnSpc>
                <a:spcPct val="120000"/>
              </a:lnSpc>
              <a:spcBef>
                <a:spcPts val="10"/>
              </a:spcBef>
              <a:buAutoNum type="alphaLcParenR"/>
              <a:tabLst>
                <a:tab pos="988060" algn="l"/>
                <a:tab pos="988694" algn="l"/>
              </a:tabLst>
            </a:pPr>
            <a:r>
              <a:rPr sz="2000" dirty="0" err="1">
                <a:latin typeface="Arial"/>
                <a:cs typeface="Arial"/>
              </a:rPr>
              <a:t>t_origin</a:t>
            </a:r>
            <a:r>
              <a:rPr sz="2000" dirty="0">
                <a:latin typeface="Arial"/>
                <a:cs typeface="Arial"/>
              </a:rPr>
              <a:t> := translated origin of the object module;  program_linked_origin := load_address from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NTAB;</a:t>
            </a:r>
            <a:endParaRPr sz="2000" dirty="0">
              <a:latin typeface="Arial"/>
              <a:cs typeface="Arial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870585" algn="l"/>
                <a:tab pos="871219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each </a:t>
            </a:r>
            <a:r>
              <a:rPr sz="2000" spc="-20" dirty="0">
                <a:latin typeface="Arial"/>
                <a:cs typeface="Arial"/>
              </a:rPr>
              <a:t>LINKTAB </a:t>
            </a:r>
            <a:r>
              <a:rPr sz="2000" dirty="0">
                <a:latin typeface="Arial"/>
                <a:cs typeface="Arial"/>
              </a:rPr>
              <a:t>entry with type =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</a:t>
            </a:r>
          </a:p>
          <a:p>
            <a:pPr marL="1270000" marR="5080" lvl="2" indent="-331470">
              <a:lnSpc>
                <a:spcPct val="100000"/>
              </a:lnSpc>
              <a:spcBef>
                <a:spcPts val="445"/>
              </a:spcBef>
              <a:buFont typeface="Arial"/>
              <a:buAutoNum type="romanLcParenR"/>
              <a:tabLst>
                <a:tab pos="1320165" algn="l"/>
                <a:tab pos="1320800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address_in_work_area </a:t>
            </a:r>
            <a:r>
              <a:rPr sz="1800" dirty="0">
                <a:latin typeface="Arial"/>
                <a:cs typeface="Arial"/>
              </a:rPr>
              <a:t>:= </a:t>
            </a: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work_area </a:t>
            </a:r>
            <a:r>
              <a:rPr sz="1800" dirty="0">
                <a:latin typeface="Arial"/>
                <a:cs typeface="Arial"/>
              </a:rPr>
              <a:t>+  </a:t>
            </a:r>
            <a:r>
              <a:rPr sz="1800" spc="-5" dirty="0">
                <a:latin typeface="Arial"/>
                <a:cs typeface="Arial"/>
              </a:rPr>
              <a:t>program_linked_origin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&lt;link origin&gt;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translated address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t_origin;</a:t>
            </a:r>
            <a:endParaRPr sz="1800" dirty="0">
              <a:latin typeface="Arial"/>
              <a:cs typeface="Arial"/>
            </a:endParaRPr>
          </a:p>
          <a:p>
            <a:pPr marL="1270000" marR="66675" lvl="2" indent="-393700">
              <a:lnSpc>
                <a:spcPct val="100000"/>
              </a:lnSpc>
              <a:spcBef>
                <a:spcPts val="430"/>
              </a:spcBef>
              <a:buFont typeface="Arial"/>
              <a:buAutoNum type="romanLcParenR"/>
              <a:tabLst>
                <a:tab pos="1308100" algn="l"/>
                <a:tab pos="1308735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Search symbol in </a:t>
            </a:r>
            <a:r>
              <a:rPr sz="1800" spc="-30" dirty="0">
                <a:latin typeface="Arial"/>
                <a:cs typeface="Arial"/>
              </a:rPr>
              <a:t>NTAB </a:t>
            </a:r>
            <a:r>
              <a:rPr sz="1800" spc="-5" dirty="0">
                <a:latin typeface="Arial"/>
                <a:cs typeface="Arial"/>
              </a:rPr>
              <a:t>and copy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linked address. Add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linked  address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operand address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word 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address  address_in_work_area.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306573" y="322275"/>
            <a:ext cx="46005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a</a:t>
            </a:r>
            <a:r>
              <a:rPr spc="-65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145" y="1428750"/>
            <a:ext cx="2929255" cy="71501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1400" spc="-5" dirty="0">
                <a:latin typeface="Arial"/>
                <a:cs typeface="Arial"/>
              </a:rPr>
              <a:t>program_linked_origin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:=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&lt;link origin&gt; from linker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command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8500" y="702500"/>
            <a:ext cx="3096895" cy="454659"/>
            <a:chOff x="2988500" y="702500"/>
            <a:chExt cx="3096895" cy="454659"/>
          </a:xfrm>
        </p:grpSpPr>
        <p:sp>
          <p:nvSpPr>
            <p:cNvPr id="4" name="object 4"/>
            <p:cNvSpPr/>
            <p:nvPr/>
          </p:nvSpPr>
          <p:spPr>
            <a:xfrm>
              <a:off x="3001518" y="715517"/>
              <a:ext cx="3070860" cy="428625"/>
            </a:xfrm>
            <a:custGeom>
              <a:avLst/>
              <a:gdLst/>
              <a:ahLst/>
              <a:cxnLst/>
              <a:rect l="l" t="t" r="r" b="b"/>
              <a:pathLst>
                <a:path w="3070860" h="428625">
                  <a:moveTo>
                    <a:pt x="3070860" y="0"/>
                  </a:moveTo>
                  <a:lnTo>
                    <a:pt x="614171" y="0"/>
                  </a:lnTo>
                  <a:lnTo>
                    <a:pt x="0" y="428244"/>
                  </a:lnTo>
                  <a:lnTo>
                    <a:pt x="2456687" y="428244"/>
                  </a:lnTo>
                  <a:lnTo>
                    <a:pt x="307086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01518" y="715517"/>
              <a:ext cx="3070860" cy="428625"/>
            </a:xfrm>
            <a:custGeom>
              <a:avLst/>
              <a:gdLst/>
              <a:ahLst/>
              <a:cxnLst/>
              <a:rect l="l" t="t" r="r" b="b"/>
              <a:pathLst>
                <a:path w="3070860" h="428625">
                  <a:moveTo>
                    <a:pt x="0" y="428244"/>
                  </a:moveTo>
                  <a:lnTo>
                    <a:pt x="614171" y="0"/>
                  </a:lnTo>
                  <a:lnTo>
                    <a:pt x="3070860" y="0"/>
                  </a:lnTo>
                  <a:lnTo>
                    <a:pt x="2456687" y="428244"/>
                  </a:lnTo>
                  <a:lnTo>
                    <a:pt x="0" y="4282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34180" y="802970"/>
            <a:ext cx="1604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Read object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3296" y="0"/>
            <a:ext cx="527685" cy="1443355"/>
            <a:chOff x="4273296" y="0"/>
            <a:chExt cx="527685" cy="1443355"/>
          </a:xfrm>
        </p:grpSpPr>
        <p:sp>
          <p:nvSpPr>
            <p:cNvPr id="8" name="object 8"/>
            <p:cNvSpPr/>
            <p:nvPr/>
          </p:nvSpPr>
          <p:spPr>
            <a:xfrm>
              <a:off x="4464990" y="430402"/>
              <a:ext cx="144145" cy="1000760"/>
            </a:xfrm>
            <a:custGeom>
              <a:avLst/>
              <a:gdLst/>
              <a:ahLst/>
              <a:cxnLst/>
              <a:rect l="l" t="t" r="r" b="b"/>
              <a:pathLst>
                <a:path w="144145" h="1000760">
                  <a:moveTo>
                    <a:pt x="143751" y="875385"/>
                  </a:moveTo>
                  <a:lnTo>
                    <a:pt x="143408" y="869276"/>
                  </a:lnTo>
                  <a:lnTo>
                    <a:pt x="140804" y="863765"/>
                  </a:lnTo>
                  <a:lnTo>
                    <a:pt x="136093" y="859536"/>
                  </a:lnTo>
                  <a:lnTo>
                    <a:pt x="130060" y="857415"/>
                  </a:lnTo>
                  <a:lnTo>
                    <a:pt x="123913" y="857758"/>
                  </a:lnTo>
                  <a:lnTo>
                    <a:pt x="118351" y="860399"/>
                  </a:lnTo>
                  <a:lnTo>
                    <a:pt x="114122" y="865124"/>
                  </a:lnTo>
                  <a:lnTo>
                    <a:pt x="87668" y="909878"/>
                  </a:lnTo>
                  <a:lnTo>
                    <a:pt x="88849" y="715010"/>
                  </a:lnTo>
                  <a:lnTo>
                    <a:pt x="56845" y="714756"/>
                  </a:lnTo>
                  <a:lnTo>
                    <a:pt x="55676" y="909574"/>
                  </a:lnTo>
                  <a:lnTo>
                    <a:pt x="29794" y="864616"/>
                  </a:lnTo>
                  <a:lnTo>
                    <a:pt x="25565" y="859866"/>
                  </a:lnTo>
                  <a:lnTo>
                    <a:pt x="20053" y="857173"/>
                  </a:lnTo>
                  <a:lnTo>
                    <a:pt x="13944" y="856742"/>
                  </a:lnTo>
                  <a:lnTo>
                    <a:pt x="7950" y="858774"/>
                  </a:lnTo>
                  <a:lnTo>
                    <a:pt x="3136" y="863003"/>
                  </a:lnTo>
                  <a:lnTo>
                    <a:pt x="431" y="868514"/>
                  </a:lnTo>
                  <a:lnTo>
                    <a:pt x="0" y="874623"/>
                  </a:lnTo>
                  <a:lnTo>
                    <a:pt x="1981" y="880618"/>
                  </a:lnTo>
                  <a:lnTo>
                    <a:pt x="71196" y="1000760"/>
                  </a:lnTo>
                  <a:lnTo>
                    <a:pt x="89941" y="969010"/>
                  </a:lnTo>
                  <a:lnTo>
                    <a:pt x="141681" y="881380"/>
                  </a:lnTo>
                  <a:lnTo>
                    <a:pt x="143751" y="875385"/>
                  </a:lnTo>
                  <a:close/>
                </a:path>
                <a:path w="144145" h="1000760">
                  <a:moveTo>
                    <a:pt x="143751" y="160629"/>
                  </a:moveTo>
                  <a:lnTo>
                    <a:pt x="143408" y="154520"/>
                  </a:lnTo>
                  <a:lnTo>
                    <a:pt x="140804" y="149009"/>
                  </a:lnTo>
                  <a:lnTo>
                    <a:pt x="136093" y="144780"/>
                  </a:lnTo>
                  <a:lnTo>
                    <a:pt x="130060" y="142659"/>
                  </a:lnTo>
                  <a:lnTo>
                    <a:pt x="123913" y="143014"/>
                  </a:lnTo>
                  <a:lnTo>
                    <a:pt x="118351" y="145643"/>
                  </a:lnTo>
                  <a:lnTo>
                    <a:pt x="114122" y="150368"/>
                  </a:lnTo>
                  <a:lnTo>
                    <a:pt x="87668" y="195122"/>
                  </a:lnTo>
                  <a:lnTo>
                    <a:pt x="88849" y="254"/>
                  </a:lnTo>
                  <a:lnTo>
                    <a:pt x="56845" y="0"/>
                  </a:lnTo>
                  <a:lnTo>
                    <a:pt x="55676" y="194818"/>
                  </a:lnTo>
                  <a:lnTo>
                    <a:pt x="29794" y="149860"/>
                  </a:lnTo>
                  <a:lnTo>
                    <a:pt x="25565" y="145110"/>
                  </a:lnTo>
                  <a:lnTo>
                    <a:pt x="20053" y="142417"/>
                  </a:lnTo>
                  <a:lnTo>
                    <a:pt x="13944" y="141986"/>
                  </a:lnTo>
                  <a:lnTo>
                    <a:pt x="7950" y="144018"/>
                  </a:lnTo>
                  <a:lnTo>
                    <a:pt x="3136" y="148247"/>
                  </a:lnTo>
                  <a:lnTo>
                    <a:pt x="431" y="153758"/>
                  </a:lnTo>
                  <a:lnTo>
                    <a:pt x="0" y="159867"/>
                  </a:lnTo>
                  <a:lnTo>
                    <a:pt x="1981" y="165862"/>
                  </a:lnTo>
                  <a:lnTo>
                    <a:pt x="71196" y="286004"/>
                  </a:lnTo>
                  <a:lnTo>
                    <a:pt x="89941" y="254254"/>
                  </a:lnTo>
                  <a:lnTo>
                    <a:pt x="141681" y="166624"/>
                  </a:lnTo>
                  <a:lnTo>
                    <a:pt x="143751" y="1606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6250" y="762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501396" y="0"/>
                  </a:moveTo>
                  <a:lnTo>
                    <a:pt x="0" y="0"/>
                  </a:lnTo>
                  <a:lnTo>
                    <a:pt x="0" y="342646"/>
                  </a:lnTo>
                  <a:lnTo>
                    <a:pt x="250698" y="428244"/>
                  </a:lnTo>
                  <a:lnTo>
                    <a:pt x="501396" y="342646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6250" y="762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0" y="0"/>
                  </a:moveTo>
                  <a:lnTo>
                    <a:pt x="501396" y="0"/>
                  </a:lnTo>
                  <a:lnTo>
                    <a:pt x="501396" y="342646"/>
                  </a:lnTo>
                  <a:lnTo>
                    <a:pt x="250698" y="428244"/>
                  </a:lnTo>
                  <a:lnTo>
                    <a:pt x="0" y="34264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273232" y="2558732"/>
            <a:ext cx="527685" cy="455930"/>
            <a:chOff x="4273232" y="2558732"/>
            <a:chExt cx="527685" cy="455930"/>
          </a:xfrm>
        </p:grpSpPr>
        <p:sp>
          <p:nvSpPr>
            <p:cNvPr id="12" name="object 12"/>
            <p:cNvSpPr/>
            <p:nvPr/>
          </p:nvSpPr>
          <p:spPr>
            <a:xfrm>
              <a:off x="4286250" y="2571750"/>
              <a:ext cx="501650" cy="429895"/>
            </a:xfrm>
            <a:custGeom>
              <a:avLst/>
              <a:gdLst/>
              <a:ahLst/>
              <a:cxnLst/>
              <a:rect l="l" t="t" r="r" b="b"/>
              <a:pathLst>
                <a:path w="501650" h="429894">
                  <a:moveTo>
                    <a:pt x="501396" y="0"/>
                  </a:moveTo>
                  <a:lnTo>
                    <a:pt x="0" y="0"/>
                  </a:lnTo>
                  <a:lnTo>
                    <a:pt x="0" y="343788"/>
                  </a:lnTo>
                  <a:lnTo>
                    <a:pt x="250698" y="429767"/>
                  </a:lnTo>
                  <a:lnTo>
                    <a:pt x="501396" y="343788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6250" y="2571750"/>
              <a:ext cx="501650" cy="429895"/>
            </a:xfrm>
            <a:custGeom>
              <a:avLst/>
              <a:gdLst/>
              <a:ahLst/>
              <a:cxnLst/>
              <a:rect l="l" t="t" r="r" b="b"/>
              <a:pathLst>
                <a:path w="501650" h="429894">
                  <a:moveTo>
                    <a:pt x="0" y="0"/>
                  </a:moveTo>
                  <a:lnTo>
                    <a:pt x="501396" y="0"/>
                  </a:lnTo>
                  <a:lnTo>
                    <a:pt x="501396" y="343788"/>
                  </a:lnTo>
                  <a:lnTo>
                    <a:pt x="250698" y="429767"/>
                  </a:lnTo>
                  <a:lnTo>
                    <a:pt x="0" y="343788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74590" y="261835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4792" y="2145029"/>
            <a:ext cx="144145" cy="429259"/>
          </a:xfrm>
          <a:custGeom>
            <a:avLst/>
            <a:gdLst/>
            <a:ahLst/>
            <a:cxnLst/>
            <a:rect l="l" t="t" r="r" b="b"/>
            <a:pathLst>
              <a:path w="144145" h="429260">
                <a:moveTo>
                  <a:pt x="13896" y="284859"/>
                </a:moveTo>
                <a:lnTo>
                  <a:pt x="7893" y="286893"/>
                </a:lnTo>
                <a:lnTo>
                  <a:pt x="3087" y="291109"/>
                </a:lnTo>
                <a:lnTo>
                  <a:pt x="400" y="296624"/>
                </a:lnTo>
                <a:lnTo>
                  <a:pt x="0" y="302734"/>
                </a:lnTo>
                <a:lnTo>
                  <a:pt x="2051" y="308737"/>
                </a:lnTo>
                <a:lnTo>
                  <a:pt x="71393" y="428752"/>
                </a:lnTo>
                <a:lnTo>
                  <a:pt x="90052" y="397002"/>
                </a:lnTo>
                <a:lnTo>
                  <a:pt x="55518" y="396875"/>
                </a:lnTo>
                <a:lnTo>
                  <a:pt x="55746" y="337685"/>
                </a:lnTo>
                <a:lnTo>
                  <a:pt x="29737" y="292735"/>
                </a:lnTo>
                <a:lnTo>
                  <a:pt x="25521" y="287982"/>
                </a:lnTo>
                <a:lnTo>
                  <a:pt x="20006" y="285289"/>
                </a:lnTo>
                <a:lnTo>
                  <a:pt x="13896" y="284859"/>
                </a:lnTo>
                <a:close/>
              </a:path>
              <a:path w="144145" h="429260">
                <a:moveTo>
                  <a:pt x="55746" y="337685"/>
                </a:moveTo>
                <a:lnTo>
                  <a:pt x="55518" y="396875"/>
                </a:lnTo>
                <a:lnTo>
                  <a:pt x="87522" y="397002"/>
                </a:lnTo>
                <a:lnTo>
                  <a:pt x="87554" y="388874"/>
                </a:lnTo>
                <a:lnTo>
                  <a:pt x="57677" y="388874"/>
                </a:lnTo>
                <a:lnTo>
                  <a:pt x="71633" y="365143"/>
                </a:lnTo>
                <a:lnTo>
                  <a:pt x="55746" y="337685"/>
                </a:lnTo>
                <a:close/>
              </a:path>
              <a:path w="144145" h="429260">
                <a:moveTo>
                  <a:pt x="130014" y="285273"/>
                </a:moveTo>
                <a:lnTo>
                  <a:pt x="87750" y="337737"/>
                </a:lnTo>
                <a:lnTo>
                  <a:pt x="87522" y="397002"/>
                </a:lnTo>
                <a:lnTo>
                  <a:pt x="90052" y="397002"/>
                </a:lnTo>
                <a:lnTo>
                  <a:pt x="141624" y="309245"/>
                </a:lnTo>
                <a:lnTo>
                  <a:pt x="143752" y="303242"/>
                </a:lnTo>
                <a:lnTo>
                  <a:pt x="143402" y="297132"/>
                </a:lnTo>
                <a:lnTo>
                  <a:pt x="140767" y="291617"/>
                </a:lnTo>
                <a:lnTo>
                  <a:pt x="136036" y="287400"/>
                </a:lnTo>
                <a:lnTo>
                  <a:pt x="130014" y="285273"/>
                </a:lnTo>
                <a:close/>
              </a:path>
              <a:path w="144145" h="429260">
                <a:moveTo>
                  <a:pt x="71633" y="365143"/>
                </a:moveTo>
                <a:lnTo>
                  <a:pt x="57677" y="388874"/>
                </a:lnTo>
                <a:lnTo>
                  <a:pt x="85363" y="388874"/>
                </a:lnTo>
                <a:lnTo>
                  <a:pt x="71633" y="365143"/>
                </a:lnTo>
                <a:close/>
              </a:path>
              <a:path w="144145" h="429260">
                <a:moveTo>
                  <a:pt x="87750" y="337737"/>
                </a:moveTo>
                <a:lnTo>
                  <a:pt x="71633" y="365143"/>
                </a:lnTo>
                <a:lnTo>
                  <a:pt x="85363" y="388874"/>
                </a:lnTo>
                <a:lnTo>
                  <a:pt x="87554" y="388874"/>
                </a:lnTo>
                <a:lnTo>
                  <a:pt x="87750" y="337737"/>
                </a:lnTo>
                <a:close/>
              </a:path>
              <a:path w="144145" h="429260">
                <a:moveTo>
                  <a:pt x="89046" y="0"/>
                </a:moveTo>
                <a:lnTo>
                  <a:pt x="57042" y="0"/>
                </a:lnTo>
                <a:lnTo>
                  <a:pt x="55901" y="297132"/>
                </a:lnTo>
                <a:lnTo>
                  <a:pt x="55776" y="337737"/>
                </a:lnTo>
                <a:lnTo>
                  <a:pt x="71633" y="365143"/>
                </a:lnTo>
                <a:lnTo>
                  <a:pt x="87750" y="337737"/>
                </a:lnTo>
                <a:lnTo>
                  <a:pt x="89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74590" y="461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1860" y="0"/>
            <a:ext cx="2670175" cy="1384300"/>
            <a:chOff x="3201860" y="0"/>
            <a:chExt cx="2670175" cy="1384300"/>
          </a:xfrm>
        </p:grpSpPr>
        <p:sp>
          <p:nvSpPr>
            <p:cNvPr id="3" name="object 3"/>
            <p:cNvSpPr/>
            <p:nvPr/>
          </p:nvSpPr>
          <p:spPr>
            <a:xfrm>
              <a:off x="3214878" y="643890"/>
              <a:ext cx="2644140" cy="715010"/>
            </a:xfrm>
            <a:custGeom>
              <a:avLst/>
              <a:gdLst/>
              <a:ahLst/>
              <a:cxnLst/>
              <a:rect l="l" t="t" r="r" b="b"/>
              <a:pathLst>
                <a:path w="2644140" h="715010">
                  <a:moveTo>
                    <a:pt x="1322070" y="0"/>
                  </a:moveTo>
                  <a:lnTo>
                    <a:pt x="0" y="357377"/>
                  </a:lnTo>
                  <a:lnTo>
                    <a:pt x="1322070" y="714756"/>
                  </a:lnTo>
                  <a:lnTo>
                    <a:pt x="2644140" y="357377"/>
                  </a:lnTo>
                  <a:lnTo>
                    <a:pt x="132207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14878" y="643890"/>
              <a:ext cx="2644140" cy="715010"/>
            </a:xfrm>
            <a:custGeom>
              <a:avLst/>
              <a:gdLst/>
              <a:ahLst/>
              <a:cxnLst/>
              <a:rect l="l" t="t" r="r" b="b"/>
              <a:pathLst>
                <a:path w="2644140" h="715010">
                  <a:moveTo>
                    <a:pt x="0" y="357377"/>
                  </a:moveTo>
                  <a:lnTo>
                    <a:pt x="1322070" y="0"/>
                  </a:lnTo>
                  <a:lnTo>
                    <a:pt x="2644140" y="357377"/>
                  </a:lnTo>
                  <a:lnTo>
                    <a:pt x="1322070" y="714756"/>
                  </a:lnTo>
                  <a:lnTo>
                    <a:pt x="0" y="35737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2756" y="726948"/>
              <a:ext cx="509015" cy="403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8516" y="726948"/>
              <a:ext cx="626363" cy="403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1624" y="726948"/>
              <a:ext cx="716279" cy="403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9956" y="940307"/>
              <a:ext cx="827531" cy="403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63466" y="46100"/>
            <a:ext cx="1347470" cy="117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For each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object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8261" y="1643633"/>
            <a:ext cx="3357879" cy="50038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t_origin := translated origin of the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  <a:endParaRPr sz="1400">
              <a:latin typeface="Arial"/>
              <a:cs typeface="Arial"/>
            </a:endParaRPr>
          </a:p>
          <a:p>
            <a:pPr marL="514984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261" y="2430017"/>
            <a:ext cx="3357879" cy="35687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latin typeface="Arial"/>
                <a:cs typeface="Arial"/>
              </a:rPr>
              <a:t>OM_size := size of the object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8261" y="3073145"/>
            <a:ext cx="3357879" cy="50038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relocation_factor </a:t>
            </a:r>
            <a:r>
              <a:rPr sz="1400" dirty="0">
                <a:latin typeface="Arial"/>
                <a:cs typeface="Arial"/>
              </a:rPr>
              <a:t>:=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program_linked_origin</a:t>
            </a:r>
            <a:endParaRPr sz="1400">
              <a:latin typeface="Arial"/>
              <a:cs typeface="Arial"/>
            </a:endParaRPr>
          </a:p>
          <a:p>
            <a:pPr marL="15690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–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t_origin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8261" y="3858005"/>
            <a:ext cx="3357879" cy="50038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45"/>
              </a:spcBef>
            </a:pPr>
            <a:r>
              <a:rPr sz="1400" spc="-5" dirty="0">
                <a:latin typeface="Arial"/>
                <a:cs typeface="Arial"/>
              </a:rPr>
              <a:t>Read </a:t>
            </a:r>
            <a:r>
              <a:rPr sz="1400" dirty="0">
                <a:latin typeface="Arial"/>
                <a:cs typeface="Arial"/>
              </a:rPr>
              <a:t>the machine language program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5208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work_area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8261" y="4644390"/>
            <a:ext cx="3357879" cy="285115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Read </a:t>
            </a:r>
            <a:r>
              <a:rPr sz="1400" spc="-20" dirty="0">
                <a:latin typeface="Arial"/>
                <a:cs typeface="Arial"/>
              </a:rPr>
              <a:t>LINKTAB </a:t>
            </a:r>
            <a:r>
              <a:rPr sz="1400" dirty="0">
                <a:latin typeface="Arial"/>
                <a:cs typeface="Arial"/>
              </a:rPr>
              <a:t>of the object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64992" y="430402"/>
            <a:ext cx="144145" cy="1214120"/>
            <a:chOff x="4464992" y="430402"/>
            <a:chExt cx="144145" cy="1214120"/>
          </a:xfrm>
        </p:grpSpPr>
        <p:sp>
          <p:nvSpPr>
            <p:cNvPr id="16" name="object 16"/>
            <p:cNvSpPr/>
            <p:nvPr/>
          </p:nvSpPr>
          <p:spPr>
            <a:xfrm>
              <a:off x="4465246" y="430402"/>
              <a:ext cx="143752" cy="21450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4992" y="1358519"/>
              <a:ext cx="144145" cy="286385"/>
            </a:xfrm>
            <a:custGeom>
              <a:avLst/>
              <a:gdLst/>
              <a:ahLst/>
              <a:cxnLst/>
              <a:rect l="l" t="t" r="r" b="b"/>
              <a:pathLst>
                <a:path w="144145" h="286385">
                  <a:moveTo>
                    <a:pt x="13950" y="141984"/>
                  </a:moveTo>
                  <a:lnTo>
                    <a:pt x="7947" y="144017"/>
                  </a:lnTo>
                  <a:lnTo>
                    <a:pt x="3139" y="148234"/>
                  </a:lnTo>
                  <a:lnTo>
                    <a:pt x="438" y="153749"/>
                  </a:lnTo>
                  <a:lnTo>
                    <a:pt x="0" y="159859"/>
                  </a:lnTo>
                  <a:lnTo>
                    <a:pt x="1978" y="165861"/>
                  </a:lnTo>
                  <a:lnTo>
                    <a:pt x="71193" y="286003"/>
                  </a:lnTo>
                  <a:lnTo>
                    <a:pt x="89939" y="254253"/>
                  </a:lnTo>
                  <a:lnTo>
                    <a:pt x="55318" y="254126"/>
                  </a:lnTo>
                  <a:lnTo>
                    <a:pt x="55674" y="194814"/>
                  </a:lnTo>
                  <a:lnTo>
                    <a:pt x="29791" y="149859"/>
                  </a:lnTo>
                  <a:lnTo>
                    <a:pt x="25574" y="145107"/>
                  </a:lnTo>
                  <a:lnTo>
                    <a:pt x="20060" y="142414"/>
                  </a:lnTo>
                  <a:lnTo>
                    <a:pt x="13950" y="141984"/>
                  </a:lnTo>
                  <a:close/>
                </a:path>
                <a:path w="144145" h="286385">
                  <a:moveTo>
                    <a:pt x="55674" y="194814"/>
                  </a:moveTo>
                  <a:lnTo>
                    <a:pt x="55318" y="254126"/>
                  </a:lnTo>
                  <a:lnTo>
                    <a:pt x="87322" y="254253"/>
                  </a:lnTo>
                  <a:lnTo>
                    <a:pt x="87370" y="246252"/>
                  </a:lnTo>
                  <a:lnTo>
                    <a:pt x="85290" y="246252"/>
                  </a:lnTo>
                  <a:lnTo>
                    <a:pt x="57604" y="245998"/>
                  </a:lnTo>
                  <a:lnTo>
                    <a:pt x="71553" y="222394"/>
                  </a:lnTo>
                  <a:lnTo>
                    <a:pt x="55674" y="194814"/>
                  </a:lnTo>
                  <a:close/>
                </a:path>
                <a:path w="144145" h="286385">
                  <a:moveTo>
                    <a:pt x="130067" y="142652"/>
                  </a:moveTo>
                  <a:lnTo>
                    <a:pt x="87677" y="195111"/>
                  </a:lnTo>
                  <a:lnTo>
                    <a:pt x="87322" y="254253"/>
                  </a:lnTo>
                  <a:lnTo>
                    <a:pt x="89939" y="254253"/>
                  </a:lnTo>
                  <a:lnTo>
                    <a:pt x="141678" y="166623"/>
                  </a:lnTo>
                  <a:lnTo>
                    <a:pt x="143752" y="160621"/>
                  </a:lnTo>
                  <a:lnTo>
                    <a:pt x="143408" y="154511"/>
                  </a:lnTo>
                  <a:lnTo>
                    <a:pt x="140803" y="148996"/>
                  </a:lnTo>
                  <a:lnTo>
                    <a:pt x="136090" y="144779"/>
                  </a:lnTo>
                  <a:lnTo>
                    <a:pt x="130067" y="142652"/>
                  </a:lnTo>
                  <a:close/>
                </a:path>
                <a:path w="144145" h="286385">
                  <a:moveTo>
                    <a:pt x="71553" y="222394"/>
                  </a:moveTo>
                  <a:lnTo>
                    <a:pt x="57604" y="245998"/>
                  </a:lnTo>
                  <a:lnTo>
                    <a:pt x="85290" y="246252"/>
                  </a:lnTo>
                  <a:lnTo>
                    <a:pt x="71553" y="222394"/>
                  </a:lnTo>
                  <a:close/>
                </a:path>
                <a:path w="144145" h="286385">
                  <a:moveTo>
                    <a:pt x="87677" y="195111"/>
                  </a:moveTo>
                  <a:lnTo>
                    <a:pt x="71553" y="222394"/>
                  </a:lnTo>
                  <a:lnTo>
                    <a:pt x="85290" y="246252"/>
                  </a:lnTo>
                  <a:lnTo>
                    <a:pt x="87370" y="246252"/>
                  </a:lnTo>
                  <a:lnTo>
                    <a:pt x="87677" y="195111"/>
                  </a:lnTo>
                  <a:close/>
                </a:path>
                <a:path w="144145" h="286385">
                  <a:moveTo>
                    <a:pt x="56842" y="0"/>
                  </a:moveTo>
                  <a:lnTo>
                    <a:pt x="55674" y="194814"/>
                  </a:lnTo>
                  <a:lnTo>
                    <a:pt x="71553" y="222394"/>
                  </a:lnTo>
                  <a:lnTo>
                    <a:pt x="87677" y="195111"/>
                  </a:lnTo>
                  <a:lnTo>
                    <a:pt x="88846" y="253"/>
                  </a:lnTo>
                  <a:lnTo>
                    <a:pt x="56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464992" y="2144902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6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6"/>
                </a:lnTo>
                <a:lnTo>
                  <a:pt x="87322" y="254254"/>
                </a:lnTo>
                <a:lnTo>
                  <a:pt x="87370" y="246252"/>
                </a:lnTo>
                <a:lnTo>
                  <a:pt x="85290" y="246252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2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2"/>
                </a:lnTo>
                <a:lnTo>
                  <a:pt x="87370" y="246252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4992" y="2788030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7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7"/>
                </a:lnTo>
                <a:lnTo>
                  <a:pt x="87322" y="254254"/>
                </a:lnTo>
                <a:lnTo>
                  <a:pt x="87370" y="246253"/>
                </a:lnTo>
                <a:lnTo>
                  <a:pt x="85290" y="246253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3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3"/>
                </a:lnTo>
                <a:lnTo>
                  <a:pt x="87370" y="246253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4992" y="3572890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7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7"/>
                </a:lnTo>
                <a:lnTo>
                  <a:pt x="87322" y="254254"/>
                </a:lnTo>
                <a:lnTo>
                  <a:pt x="87370" y="246253"/>
                </a:lnTo>
                <a:lnTo>
                  <a:pt x="85290" y="246253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3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3"/>
                </a:lnTo>
                <a:lnTo>
                  <a:pt x="87370" y="246253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4992" y="4359275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6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6"/>
                </a:lnTo>
                <a:lnTo>
                  <a:pt x="87322" y="254254"/>
                </a:lnTo>
                <a:lnTo>
                  <a:pt x="87370" y="246252"/>
                </a:lnTo>
                <a:lnTo>
                  <a:pt x="85290" y="246252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2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2"/>
                </a:lnTo>
                <a:lnTo>
                  <a:pt x="87370" y="246252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273232" y="5202872"/>
            <a:ext cx="527685" cy="454659"/>
            <a:chOff x="4273232" y="5202872"/>
            <a:chExt cx="527685" cy="454659"/>
          </a:xfrm>
        </p:grpSpPr>
        <p:sp>
          <p:nvSpPr>
            <p:cNvPr id="23" name="object 23"/>
            <p:cNvSpPr/>
            <p:nvPr/>
          </p:nvSpPr>
          <p:spPr>
            <a:xfrm>
              <a:off x="4286250" y="5215889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501396" y="0"/>
                  </a:moveTo>
                  <a:lnTo>
                    <a:pt x="0" y="0"/>
                  </a:lnTo>
                  <a:lnTo>
                    <a:pt x="0" y="342646"/>
                  </a:lnTo>
                  <a:lnTo>
                    <a:pt x="250698" y="428244"/>
                  </a:lnTo>
                  <a:lnTo>
                    <a:pt x="501396" y="342646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86250" y="5215889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0" y="0"/>
                  </a:moveTo>
                  <a:lnTo>
                    <a:pt x="501396" y="0"/>
                  </a:lnTo>
                  <a:lnTo>
                    <a:pt x="501396" y="342646"/>
                  </a:lnTo>
                  <a:lnTo>
                    <a:pt x="250698" y="428244"/>
                  </a:lnTo>
                  <a:lnTo>
                    <a:pt x="0" y="34264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474590" y="5261559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64992" y="4930775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6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6"/>
                </a:lnTo>
                <a:lnTo>
                  <a:pt x="87322" y="254254"/>
                </a:lnTo>
                <a:lnTo>
                  <a:pt x="87370" y="246252"/>
                </a:lnTo>
                <a:lnTo>
                  <a:pt x="85290" y="246252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2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2"/>
                </a:lnTo>
                <a:lnTo>
                  <a:pt x="87370" y="246252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4590" y="461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8628" y="702500"/>
            <a:ext cx="4098290" cy="882650"/>
            <a:chOff x="2488628" y="702500"/>
            <a:chExt cx="4098290" cy="882650"/>
          </a:xfrm>
        </p:grpSpPr>
        <p:sp>
          <p:nvSpPr>
            <p:cNvPr id="4" name="object 4"/>
            <p:cNvSpPr/>
            <p:nvPr/>
          </p:nvSpPr>
          <p:spPr>
            <a:xfrm>
              <a:off x="2501646" y="715517"/>
              <a:ext cx="4072254" cy="856615"/>
            </a:xfrm>
            <a:custGeom>
              <a:avLst/>
              <a:gdLst/>
              <a:ahLst/>
              <a:cxnLst/>
              <a:rect l="l" t="t" r="r" b="b"/>
              <a:pathLst>
                <a:path w="4072254" h="856615">
                  <a:moveTo>
                    <a:pt x="2036064" y="0"/>
                  </a:moveTo>
                  <a:lnTo>
                    <a:pt x="0" y="428244"/>
                  </a:lnTo>
                  <a:lnTo>
                    <a:pt x="2036064" y="856488"/>
                  </a:lnTo>
                  <a:lnTo>
                    <a:pt x="4072128" y="428244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1646" y="715517"/>
              <a:ext cx="4072254" cy="856615"/>
            </a:xfrm>
            <a:custGeom>
              <a:avLst/>
              <a:gdLst/>
              <a:ahLst/>
              <a:cxnLst/>
              <a:rect l="l" t="t" r="r" b="b"/>
              <a:pathLst>
                <a:path w="4072254" h="856615">
                  <a:moveTo>
                    <a:pt x="0" y="428244"/>
                  </a:moveTo>
                  <a:lnTo>
                    <a:pt x="2036064" y="0"/>
                  </a:lnTo>
                  <a:lnTo>
                    <a:pt x="4072128" y="428244"/>
                  </a:lnTo>
                  <a:lnTo>
                    <a:pt x="2036064" y="856488"/>
                  </a:lnTo>
                  <a:lnTo>
                    <a:pt x="0" y="42824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06215" y="911097"/>
            <a:ext cx="206311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tabLst>
                <a:tab pos="861060" algn="l"/>
              </a:tabLst>
            </a:pP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	</a:t>
            </a:r>
            <a:r>
              <a:rPr sz="1400" spc="-20" dirty="0">
                <a:latin typeface="Arial"/>
                <a:cs typeface="Arial"/>
              </a:rPr>
              <a:t>LINKTAB </a:t>
            </a:r>
            <a:r>
              <a:rPr sz="1400" spc="-5" dirty="0">
                <a:latin typeface="Arial"/>
                <a:cs typeface="Arial"/>
              </a:rPr>
              <a:t>entry  with type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8261" y="1858517"/>
            <a:ext cx="3357879" cy="285115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049655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:=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symbol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8261" y="2430017"/>
            <a:ext cx="3357879" cy="53086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Arial"/>
                <a:cs typeface="Arial"/>
              </a:rPr>
              <a:t>linked_address </a:t>
            </a:r>
            <a:r>
              <a:rPr sz="1400" dirty="0">
                <a:latin typeface="Arial"/>
                <a:cs typeface="Arial"/>
              </a:rPr>
              <a:t>:=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translated_address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relocation_factor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8261" y="3214877"/>
            <a:ext cx="3357879" cy="57150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Enter (name, </a:t>
            </a:r>
            <a:r>
              <a:rPr sz="1400" spc="-5" dirty="0">
                <a:latin typeface="Arial"/>
                <a:cs typeface="Arial"/>
              </a:rPr>
              <a:t>linked_address)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NTAB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64989" y="430402"/>
            <a:ext cx="144145" cy="1429385"/>
          </a:xfrm>
          <a:custGeom>
            <a:avLst/>
            <a:gdLst/>
            <a:ahLst/>
            <a:cxnLst/>
            <a:rect l="l" t="t" r="r" b="b"/>
            <a:pathLst>
              <a:path w="144145" h="1429385">
                <a:moveTo>
                  <a:pt x="143751" y="1303629"/>
                </a:moveTo>
                <a:lnTo>
                  <a:pt x="143408" y="1297520"/>
                </a:lnTo>
                <a:lnTo>
                  <a:pt x="140804" y="1292009"/>
                </a:lnTo>
                <a:lnTo>
                  <a:pt x="136093" y="1287780"/>
                </a:lnTo>
                <a:lnTo>
                  <a:pt x="130060" y="1285659"/>
                </a:lnTo>
                <a:lnTo>
                  <a:pt x="123913" y="1286014"/>
                </a:lnTo>
                <a:lnTo>
                  <a:pt x="118351" y="1288643"/>
                </a:lnTo>
                <a:lnTo>
                  <a:pt x="114122" y="1293368"/>
                </a:lnTo>
                <a:lnTo>
                  <a:pt x="87668" y="1338122"/>
                </a:lnTo>
                <a:lnTo>
                  <a:pt x="88849" y="1143254"/>
                </a:lnTo>
                <a:lnTo>
                  <a:pt x="56845" y="1143000"/>
                </a:lnTo>
                <a:lnTo>
                  <a:pt x="55676" y="1337818"/>
                </a:lnTo>
                <a:lnTo>
                  <a:pt x="29794" y="1292860"/>
                </a:lnTo>
                <a:lnTo>
                  <a:pt x="25565" y="1288110"/>
                </a:lnTo>
                <a:lnTo>
                  <a:pt x="20053" y="1285417"/>
                </a:lnTo>
                <a:lnTo>
                  <a:pt x="13944" y="1284986"/>
                </a:lnTo>
                <a:lnTo>
                  <a:pt x="7950" y="1287018"/>
                </a:lnTo>
                <a:lnTo>
                  <a:pt x="3136" y="1291247"/>
                </a:lnTo>
                <a:lnTo>
                  <a:pt x="431" y="1296758"/>
                </a:lnTo>
                <a:lnTo>
                  <a:pt x="0" y="1302867"/>
                </a:lnTo>
                <a:lnTo>
                  <a:pt x="1981" y="1308862"/>
                </a:lnTo>
                <a:lnTo>
                  <a:pt x="71196" y="1429004"/>
                </a:lnTo>
                <a:lnTo>
                  <a:pt x="89941" y="1397254"/>
                </a:lnTo>
                <a:lnTo>
                  <a:pt x="141681" y="1309624"/>
                </a:lnTo>
                <a:lnTo>
                  <a:pt x="143751" y="1303629"/>
                </a:lnTo>
                <a:close/>
              </a:path>
              <a:path w="144145" h="1429385">
                <a:moveTo>
                  <a:pt x="143751" y="160629"/>
                </a:moveTo>
                <a:lnTo>
                  <a:pt x="143408" y="154520"/>
                </a:lnTo>
                <a:lnTo>
                  <a:pt x="140804" y="149009"/>
                </a:lnTo>
                <a:lnTo>
                  <a:pt x="136093" y="144780"/>
                </a:lnTo>
                <a:lnTo>
                  <a:pt x="130060" y="142659"/>
                </a:lnTo>
                <a:lnTo>
                  <a:pt x="123913" y="143014"/>
                </a:lnTo>
                <a:lnTo>
                  <a:pt x="118351" y="145643"/>
                </a:lnTo>
                <a:lnTo>
                  <a:pt x="114122" y="150368"/>
                </a:lnTo>
                <a:lnTo>
                  <a:pt x="87668" y="195122"/>
                </a:lnTo>
                <a:lnTo>
                  <a:pt x="88849" y="254"/>
                </a:lnTo>
                <a:lnTo>
                  <a:pt x="56845" y="0"/>
                </a:lnTo>
                <a:lnTo>
                  <a:pt x="55676" y="194818"/>
                </a:lnTo>
                <a:lnTo>
                  <a:pt x="29794" y="149860"/>
                </a:lnTo>
                <a:lnTo>
                  <a:pt x="25565" y="145110"/>
                </a:lnTo>
                <a:lnTo>
                  <a:pt x="20053" y="142417"/>
                </a:lnTo>
                <a:lnTo>
                  <a:pt x="13944" y="141986"/>
                </a:lnTo>
                <a:lnTo>
                  <a:pt x="7950" y="144018"/>
                </a:lnTo>
                <a:lnTo>
                  <a:pt x="3136" y="148247"/>
                </a:lnTo>
                <a:lnTo>
                  <a:pt x="431" y="153758"/>
                </a:lnTo>
                <a:lnTo>
                  <a:pt x="0" y="159867"/>
                </a:lnTo>
                <a:lnTo>
                  <a:pt x="1981" y="165862"/>
                </a:lnTo>
                <a:lnTo>
                  <a:pt x="71196" y="286004"/>
                </a:lnTo>
                <a:lnTo>
                  <a:pt x="89941" y="254254"/>
                </a:lnTo>
                <a:lnTo>
                  <a:pt x="141681" y="166624"/>
                </a:lnTo>
                <a:lnTo>
                  <a:pt x="143751" y="160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4992" y="2144902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6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6"/>
                </a:lnTo>
                <a:lnTo>
                  <a:pt x="87322" y="254254"/>
                </a:lnTo>
                <a:lnTo>
                  <a:pt x="87370" y="246252"/>
                </a:lnTo>
                <a:lnTo>
                  <a:pt x="85290" y="246252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2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2"/>
                </a:lnTo>
                <a:lnTo>
                  <a:pt x="87370" y="246252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5063" y="2960242"/>
            <a:ext cx="144145" cy="255904"/>
          </a:xfrm>
          <a:custGeom>
            <a:avLst/>
            <a:gdLst/>
            <a:ahLst/>
            <a:cxnLst/>
            <a:rect l="l" t="t" r="r" b="b"/>
            <a:pathLst>
              <a:path w="144145" h="255905">
                <a:moveTo>
                  <a:pt x="13950" y="111377"/>
                </a:moveTo>
                <a:lnTo>
                  <a:pt x="7875" y="113411"/>
                </a:lnTo>
                <a:lnTo>
                  <a:pt x="3123" y="117556"/>
                </a:lnTo>
                <a:lnTo>
                  <a:pt x="430" y="123047"/>
                </a:lnTo>
                <a:lnTo>
                  <a:pt x="0" y="129180"/>
                </a:lnTo>
                <a:lnTo>
                  <a:pt x="2033" y="135255"/>
                </a:lnTo>
                <a:lnTo>
                  <a:pt x="71121" y="255397"/>
                </a:lnTo>
                <a:lnTo>
                  <a:pt x="89901" y="223647"/>
                </a:lnTo>
                <a:lnTo>
                  <a:pt x="55373" y="223520"/>
                </a:lnTo>
                <a:lnTo>
                  <a:pt x="55743" y="164451"/>
                </a:lnTo>
                <a:lnTo>
                  <a:pt x="29719" y="119253"/>
                </a:lnTo>
                <a:lnTo>
                  <a:pt x="25574" y="114500"/>
                </a:lnTo>
                <a:lnTo>
                  <a:pt x="20083" y="111807"/>
                </a:lnTo>
                <a:lnTo>
                  <a:pt x="13950" y="111377"/>
                </a:lnTo>
                <a:close/>
              </a:path>
              <a:path w="144145" h="255905">
                <a:moveTo>
                  <a:pt x="55743" y="164451"/>
                </a:moveTo>
                <a:lnTo>
                  <a:pt x="55373" y="223520"/>
                </a:lnTo>
                <a:lnTo>
                  <a:pt x="87377" y="223647"/>
                </a:lnTo>
                <a:lnTo>
                  <a:pt x="87428" y="215646"/>
                </a:lnTo>
                <a:lnTo>
                  <a:pt x="85218" y="215646"/>
                </a:lnTo>
                <a:lnTo>
                  <a:pt x="57532" y="215392"/>
                </a:lnTo>
                <a:lnTo>
                  <a:pt x="71497" y="191814"/>
                </a:lnTo>
                <a:lnTo>
                  <a:pt x="55743" y="164451"/>
                </a:lnTo>
                <a:close/>
              </a:path>
              <a:path w="144145" h="255905">
                <a:moveTo>
                  <a:pt x="130069" y="112045"/>
                </a:moveTo>
                <a:lnTo>
                  <a:pt x="87748" y="164377"/>
                </a:lnTo>
                <a:lnTo>
                  <a:pt x="87377" y="223647"/>
                </a:lnTo>
                <a:lnTo>
                  <a:pt x="89901" y="223647"/>
                </a:lnTo>
                <a:lnTo>
                  <a:pt x="141733" y="136017"/>
                </a:lnTo>
                <a:lnTo>
                  <a:pt x="143787" y="130014"/>
                </a:lnTo>
                <a:lnTo>
                  <a:pt x="143400" y="123904"/>
                </a:lnTo>
                <a:lnTo>
                  <a:pt x="140751" y="118389"/>
                </a:lnTo>
                <a:lnTo>
                  <a:pt x="136018" y="114173"/>
                </a:lnTo>
                <a:lnTo>
                  <a:pt x="130069" y="112045"/>
                </a:lnTo>
                <a:close/>
              </a:path>
              <a:path w="144145" h="255905">
                <a:moveTo>
                  <a:pt x="71497" y="191814"/>
                </a:moveTo>
                <a:lnTo>
                  <a:pt x="57532" y="215392"/>
                </a:lnTo>
                <a:lnTo>
                  <a:pt x="85218" y="215646"/>
                </a:lnTo>
                <a:lnTo>
                  <a:pt x="71497" y="191814"/>
                </a:lnTo>
                <a:close/>
              </a:path>
              <a:path w="144145" h="255905">
                <a:moveTo>
                  <a:pt x="87748" y="164377"/>
                </a:moveTo>
                <a:lnTo>
                  <a:pt x="71497" y="191814"/>
                </a:lnTo>
                <a:lnTo>
                  <a:pt x="85218" y="215646"/>
                </a:lnTo>
                <a:lnTo>
                  <a:pt x="87428" y="215646"/>
                </a:lnTo>
                <a:lnTo>
                  <a:pt x="87748" y="164377"/>
                </a:lnTo>
                <a:close/>
              </a:path>
              <a:path w="144145" h="255905">
                <a:moveTo>
                  <a:pt x="56770" y="0"/>
                </a:moveTo>
                <a:lnTo>
                  <a:pt x="55743" y="164451"/>
                </a:lnTo>
                <a:lnTo>
                  <a:pt x="71497" y="191814"/>
                </a:lnTo>
                <a:lnTo>
                  <a:pt x="87748" y="164377"/>
                </a:lnTo>
                <a:lnTo>
                  <a:pt x="88774" y="254"/>
                </a:lnTo>
                <a:lnTo>
                  <a:pt x="56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273232" y="5774372"/>
            <a:ext cx="527685" cy="454659"/>
            <a:chOff x="4273232" y="5774372"/>
            <a:chExt cx="527685" cy="454659"/>
          </a:xfrm>
        </p:grpSpPr>
        <p:sp>
          <p:nvSpPr>
            <p:cNvPr id="14" name="object 14"/>
            <p:cNvSpPr/>
            <p:nvPr/>
          </p:nvSpPr>
          <p:spPr>
            <a:xfrm>
              <a:off x="4286250" y="5787389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501396" y="0"/>
                  </a:moveTo>
                  <a:lnTo>
                    <a:pt x="0" y="0"/>
                  </a:lnTo>
                  <a:lnTo>
                    <a:pt x="0" y="342595"/>
                  </a:lnTo>
                  <a:lnTo>
                    <a:pt x="250698" y="428244"/>
                  </a:lnTo>
                  <a:lnTo>
                    <a:pt x="501396" y="342595"/>
                  </a:lnTo>
                  <a:lnTo>
                    <a:pt x="501396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6250" y="5787389"/>
              <a:ext cx="501650" cy="428625"/>
            </a:xfrm>
            <a:custGeom>
              <a:avLst/>
              <a:gdLst/>
              <a:ahLst/>
              <a:cxnLst/>
              <a:rect l="l" t="t" r="r" b="b"/>
              <a:pathLst>
                <a:path w="501650" h="428625">
                  <a:moveTo>
                    <a:pt x="0" y="0"/>
                  </a:moveTo>
                  <a:lnTo>
                    <a:pt x="501396" y="0"/>
                  </a:lnTo>
                  <a:lnTo>
                    <a:pt x="501396" y="342595"/>
                  </a:lnTo>
                  <a:lnTo>
                    <a:pt x="250698" y="428244"/>
                  </a:lnTo>
                  <a:lnTo>
                    <a:pt x="0" y="34259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74590" y="5833668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8261" y="4072890"/>
            <a:ext cx="3357879" cy="57150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398780" marR="393065" indent="188595">
              <a:lnSpc>
                <a:spcPct val="100000"/>
              </a:lnSpc>
              <a:spcBef>
                <a:spcPts val="525"/>
              </a:spcBef>
            </a:pPr>
            <a:r>
              <a:rPr sz="1400" dirty="0">
                <a:latin typeface="Arial"/>
                <a:cs typeface="Arial"/>
              </a:rPr>
              <a:t>Enter (object module name,  </a:t>
            </a:r>
            <a:r>
              <a:rPr sz="1400" spc="-5" dirty="0">
                <a:latin typeface="Arial"/>
                <a:cs typeface="Arial"/>
              </a:rPr>
              <a:t>program_linked_origin)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NTAB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8261" y="4929378"/>
            <a:ext cx="3357879" cy="571500"/>
          </a:xfrm>
          <a:prstGeom prst="rect">
            <a:avLst/>
          </a:prstGeom>
          <a:solidFill>
            <a:srgbClr val="94B3D6"/>
          </a:solidFill>
          <a:ln w="25907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392430" marR="387350" indent="307340">
              <a:lnSpc>
                <a:spcPct val="100000"/>
              </a:lnSpc>
              <a:spcBef>
                <a:spcPts val="530"/>
              </a:spcBef>
            </a:pPr>
            <a:r>
              <a:rPr sz="1400" spc="-5" dirty="0">
                <a:latin typeface="Arial"/>
                <a:cs typeface="Arial"/>
              </a:rPr>
              <a:t>program_linked_origin </a:t>
            </a:r>
            <a:r>
              <a:rPr sz="1400" dirty="0">
                <a:latin typeface="Arial"/>
                <a:cs typeface="Arial"/>
              </a:rPr>
              <a:t>:=  </a:t>
            </a:r>
            <a:r>
              <a:rPr sz="1400" spc="-5" dirty="0">
                <a:latin typeface="Arial"/>
                <a:cs typeface="Arial"/>
              </a:rPr>
              <a:t>program_lined_origin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OM_size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64992" y="3787775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6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6"/>
                </a:lnTo>
                <a:lnTo>
                  <a:pt x="87322" y="254254"/>
                </a:lnTo>
                <a:lnTo>
                  <a:pt x="87370" y="246252"/>
                </a:lnTo>
                <a:lnTo>
                  <a:pt x="85290" y="246252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2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2"/>
                </a:lnTo>
                <a:lnTo>
                  <a:pt x="87370" y="246252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4992" y="4644263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4"/>
                </a:moveTo>
                <a:lnTo>
                  <a:pt x="7947" y="144018"/>
                </a:lnTo>
                <a:lnTo>
                  <a:pt x="3139" y="148234"/>
                </a:lnTo>
                <a:lnTo>
                  <a:pt x="438" y="153749"/>
                </a:lnTo>
                <a:lnTo>
                  <a:pt x="0" y="159859"/>
                </a:lnTo>
                <a:lnTo>
                  <a:pt x="1978" y="165862"/>
                </a:lnTo>
                <a:lnTo>
                  <a:pt x="71193" y="286004"/>
                </a:lnTo>
                <a:lnTo>
                  <a:pt x="89939" y="254254"/>
                </a:lnTo>
                <a:lnTo>
                  <a:pt x="55318" y="254126"/>
                </a:lnTo>
                <a:lnTo>
                  <a:pt x="55674" y="194814"/>
                </a:lnTo>
                <a:lnTo>
                  <a:pt x="29791" y="149860"/>
                </a:lnTo>
                <a:lnTo>
                  <a:pt x="25574" y="145107"/>
                </a:lnTo>
                <a:lnTo>
                  <a:pt x="20060" y="142414"/>
                </a:lnTo>
                <a:lnTo>
                  <a:pt x="13950" y="141984"/>
                </a:lnTo>
                <a:close/>
              </a:path>
              <a:path w="144145" h="286385">
                <a:moveTo>
                  <a:pt x="55674" y="194814"/>
                </a:moveTo>
                <a:lnTo>
                  <a:pt x="55318" y="254126"/>
                </a:lnTo>
                <a:lnTo>
                  <a:pt x="87322" y="254254"/>
                </a:lnTo>
                <a:lnTo>
                  <a:pt x="87370" y="246253"/>
                </a:lnTo>
                <a:lnTo>
                  <a:pt x="85290" y="246253"/>
                </a:lnTo>
                <a:lnTo>
                  <a:pt x="57604" y="245999"/>
                </a:lnTo>
                <a:lnTo>
                  <a:pt x="71553" y="222394"/>
                </a:lnTo>
                <a:lnTo>
                  <a:pt x="55674" y="194814"/>
                </a:lnTo>
                <a:close/>
              </a:path>
              <a:path w="144145" h="286385">
                <a:moveTo>
                  <a:pt x="130067" y="142652"/>
                </a:moveTo>
                <a:lnTo>
                  <a:pt x="87677" y="195111"/>
                </a:lnTo>
                <a:lnTo>
                  <a:pt x="87322" y="254254"/>
                </a:lnTo>
                <a:lnTo>
                  <a:pt x="89939" y="254254"/>
                </a:lnTo>
                <a:lnTo>
                  <a:pt x="141678" y="166624"/>
                </a:lnTo>
                <a:lnTo>
                  <a:pt x="143752" y="160621"/>
                </a:lnTo>
                <a:lnTo>
                  <a:pt x="143408" y="154511"/>
                </a:lnTo>
                <a:lnTo>
                  <a:pt x="140803" y="148996"/>
                </a:lnTo>
                <a:lnTo>
                  <a:pt x="136090" y="144780"/>
                </a:lnTo>
                <a:lnTo>
                  <a:pt x="130067" y="142652"/>
                </a:lnTo>
                <a:close/>
              </a:path>
              <a:path w="144145" h="286385">
                <a:moveTo>
                  <a:pt x="71553" y="222394"/>
                </a:moveTo>
                <a:lnTo>
                  <a:pt x="57604" y="245999"/>
                </a:lnTo>
                <a:lnTo>
                  <a:pt x="85290" y="246253"/>
                </a:lnTo>
                <a:lnTo>
                  <a:pt x="71553" y="222394"/>
                </a:lnTo>
                <a:close/>
              </a:path>
              <a:path w="144145" h="286385">
                <a:moveTo>
                  <a:pt x="87677" y="195111"/>
                </a:moveTo>
                <a:lnTo>
                  <a:pt x="71553" y="222394"/>
                </a:lnTo>
                <a:lnTo>
                  <a:pt x="85290" y="246253"/>
                </a:lnTo>
                <a:lnTo>
                  <a:pt x="87370" y="246253"/>
                </a:lnTo>
                <a:lnTo>
                  <a:pt x="87677" y="195111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14"/>
                </a:lnTo>
                <a:lnTo>
                  <a:pt x="71553" y="222394"/>
                </a:lnTo>
                <a:lnTo>
                  <a:pt x="87677" y="195111"/>
                </a:lnTo>
                <a:lnTo>
                  <a:pt x="88846" y="254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4992" y="5502275"/>
            <a:ext cx="144145" cy="286385"/>
          </a:xfrm>
          <a:custGeom>
            <a:avLst/>
            <a:gdLst/>
            <a:ahLst/>
            <a:cxnLst/>
            <a:rect l="l" t="t" r="r" b="b"/>
            <a:pathLst>
              <a:path w="144145" h="286385">
                <a:moveTo>
                  <a:pt x="13950" y="141987"/>
                </a:moveTo>
                <a:lnTo>
                  <a:pt x="7947" y="144005"/>
                </a:lnTo>
                <a:lnTo>
                  <a:pt x="3139" y="148202"/>
                </a:lnTo>
                <a:lnTo>
                  <a:pt x="438" y="153714"/>
                </a:lnTo>
                <a:lnTo>
                  <a:pt x="0" y="159835"/>
                </a:lnTo>
                <a:lnTo>
                  <a:pt x="1978" y="165862"/>
                </a:lnTo>
                <a:lnTo>
                  <a:pt x="71193" y="285953"/>
                </a:lnTo>
                <a:lnTo>
                  <a:pt x="89904" y="254279"/>
                </a:lnTo>
                <a:lnTo>
                  <a:pt x="87322" y="254279"/>
                </a:lnTo>
                <a:lnTo>
                  <a:pt x="55318" y="254101"/>
                </a:lnTo>
                <a:lnTo>
                  <a:pt x="55674" y="194803"/>
                </a:lnTo>
                <a:lnTo>
                  <a:pt x="29791" y="149885"/>
                </a:lnTo>
                <a:lnTo>
                  <a:pt x="25574" y="145116"/>
                </a:lnTo>
                <a:lnTo>
                  <a:pt x="20060" y="142420"/>
                </a:lnTo>
                <a:lnTo>
                  <a:pt x="13950" y="141987"/>
                </a:lnTo>
                <a:close/>
              </a:path>
              <a:path w="144145" h="286385">
                <a:moveTo>
                  <a:pt x="55674" y="194803"/>
                </a:moveTo>
                <a:lnTo>
                  <a:pt x="55318" y="254101"/>
                </a:lnTo>
                <a:lnTo>
                  <a:pt x="87322" y="254279"/>
                </a:lnTo>
                <a:lnTo>
                  <a:pt x="87370" y="246202"/>
                </a:lnTo>
                <a:lnTo>
                  <a:pt x="57604" y="246049"/>
                </a:lnTo>
                <a:lnTo>
                  <a:pt x="71573" y="222396"/>
                </a:lnTo>
                <a:lnTo>
                  <a:pt x="55674" y="194803"/>
                </a:lnTo>
                <a:close/>
              </a:path>
              <a:path w="144145" h="286385">
                <a:moveTo>
                  <a:pt x="130067" y="142631"/>
                </a:moveTo>
                <a:lnTo>
                  <a:pt x="87677" y="195128"/>
                </a:lnTo>
                <a:lnTo>
                  <a:pt x="87322" y="254279"/>
                </a:lnTo>
                <a:lnTo>
                  <a:pt x="89904" y="254279"/>
                </a:lnTo>
                <a:lnTo>
                  <a:pt x="141678" y="166636"/>
                </a:lnTo>
                <a:lnTo>
                  <a:pt x="143752" y="160634"/>
                </a:lnTo>
                <a:lnTo>
                  <a:pt x="143408" y="154509"/>
                </a:lnTo>
                <a:lnTo>
                  <a:pt x="140803" y="148968"/>
                </a:lnTo>
                <a:lnTo>
                  <a:pt x="136090" y="144716"/>
                </a:lnTo>
                <a:lnTo>
                  <a:pt x="130067" y="142631"/>
                </a:lnTo>
                <a:close/>
              </a:path>
              <a:path w="144145" h="286385">
                <a:moveTo>
                  <a:pt x="71573" y="222396"/>
                </a:moveTo>
                <a:lnTo>
                  <a:pt x="57604" y="246049"/>
                </a:lnTo>
                <a:lnTo>
                  <a:pt x="85290" y="246202"/>
                </a:lnTo>
                <a:lnTo>
                  <a:pt x="71573" y="222396"/>
                </a:lnTo>
                <a:close/>
              </a:path>
              <a:path w="144145" h="286385">
                <a:moveTo>
                  <a:pt x="87677" y="195128"/>
                </a:moveTo>
                <a:lnTo>
                  <a:pt x="71573" y="222396"/>
                </a:lnTo>
                <a:lnTo>
                  <a:pt x="85290" y="246202"/>
                </a:lnTo>
                <a:lnTo>
                  <a:pt x="87370" y="246202"/>
                </a:lnTo>
                <a:lnTo>
                  <a:pt x="87677" y="195128"/>
                </a:lnTo>
                <a:close/>
              </a:path>
              <a:path w="144145" h="286385">
                <a:moveTo>
                  <a:pt x="56842" y="0"/>
                </a:moveTo>
                <a:lnTo>
                  <a:pt x="55674" y="194803"/>
                </a:lnTo>
                <a:lnTo>
                  <a:pt x="71573" y="222396"/>
                </a:lnTo>
                <a:lnTo>
                  <a:pt x="87677" y="195128"/>
                </a:lnTo>
                <a:lnTo>
                  <a:pt x="88846" y="253"/>
                </a:lnTo>
                <a:lnTo>
                  <a:pt x="56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7044" y="1127760"/>
            <a:ext cx="601980" cy="3302635"/>
          </a:xfrm>
          <a:custGeom>
            <a:avLst/>
            <a:gdLst/>
            <a:ahLst/>
            <a:cxnLst/>
            <a:rect l="l" t="t" r="r" b="b"/>
            <a:pathLst>
              <a:path w="601980" h="3302635">
                <a:moveTo>
                  <a:pt x="538479" y="3230689"/>
                </a:moveTo>
                <a:lnTo>
                  <a:pt x="466089" y="3272916"/>
                </a:lnTo>
                <a:lnTo>
                  <a:pt x="461283" y="3277133"/>
                </a:lnTo>
                <a:lnTo>
                  <a:pt x="458597" y="3282648"/>
                </a:lnTo>
                <a:lnTo>
                  <a:pt x="458196" y="3288758"/>
                </a:lnTo>
                <a:lnTo>
                  <a:pt x="460248" y="3294760"/>
                </a:lnTo>
                <a:lnTo>
                  <a:pt x="464466" y="3299511"/>
                </a:lnTo>
                <a:lnTo>
                  <a:pt x="469995" y="3302190"/>
                </a:lnTo>
                <a:lnTo>
                  <a:pt x="476142" y="3302583"/>
                </a:lnTo>
                <a:lnTo>
                  <a:pt x="482219" y="3300476"/>
                </a:lnTo>
                <a:lnTo>
                  <a:pt x="574396" y="3246754"/>
                </a:lnTo>
                <a:lnTo>
                  <a:pt x="570103" y="3246754"/>
                </a:lnTo>
                <a:lnTo>
                  <a:pt x="570103" y="3244469"/>
                </a:lnTo>
                <a:lnTo>
                  <a:pt x="562101" y="3244469"/>
                </a:lnTo>
                <a:lnTo>
                  <a:pt x="538479" y="3230689"/>
                </a:lnTo>
                <a:close/>
              </a:path>
              <a:path w="601980" h="3302635">
                <a:moveTo>
                  <a:pt x="244601" y="0"/>
                </a:moveTo>
                <a:lnTo>
                  <a:pt x="7112" y="0"/>
                </a:lnTo>
                <a:lnTo>
                  <a:pt x="0" y="7112"/>
                </a:lnTo>
                <a:lnTo>
                  <a:pt x="0" y="3239516"/>
                </a:lnTo>
                <a:lnTo>
                  <a:pt x="7112" y="3246754"/>
                </a:lnTo>
                <a:lnTo>
                  <a:pt x="510939" y="3246754"/>
                </a:lnTo>
                <a:lnTo>
                  <a:pt x="538371" y="3230753"/>
                </a:lnTo>
                <a:lnTo>
                  <a:pt x="32004" y="3230753"/>
                </a:lnTo>
                <a:lnTo>
                  <a:pt x="16001" y="3214751"/>
                </a:lnTo>
                <a:lnTo>
                  <a:pt x="32004" y="3214751"/>
                </a:lnTo>
                <a:lnTo>
                  <a:pt x="32004" y="32003"/>
                </a:lnTo>
                <a:lnTo>
                  <a:pt x="16001" y="32003"/>
                </a:lnTo>
                <a:lnTo>
                  <a:pt x="32004" y="16001"/>
                </a:lnTo>
                <a:lnTo>
                  <a:pt x="244601" y="16001"/>
                </a:lnTo>
                <a:lnTo>
                  <a:pt x="244601" y="0"/>
                </a:lnTo>
                <a:close/>
              </a:path>
              <a:path w="601980" h="3302635">
                <a:moveTo>
                  <a:pt x="574445" y="3214751"/>
                </a:moveTo>
                <a:lnTo>
                  <a:pt x="570103" y="3214751"/>
                </a:lnTo>
                <a:lnTo>
                  <a:pt x="570103" y="3246754"/>
                </a:lnTo>
                <a:lnTo>
                  <a:pt x="574396" y="3246754"/>
                </a:lnTo>
                <a:lnTo>
                  <a:pt x="601853" y="3230753"/>
                </a:lnTo>
                <a:lnTo>
                  <a:pt x="574445" y="3214751"/>
                </a:lnTo>
                <a:close/>
              </a:path>
              <a:path w="601980" h="3302635">
                <a:moveTo>
                  <a:pt x="562101" y="3216910"/>
                </a:moveTo>
                <a:lnTo>
                  <a:pt x="538479" y="3230689"/>
                </a:lnTo>
                <a:lnTo>
                  <a:pt x="562101" y="3244469"/>
                </a:lnTo>
                <a:lnTo>
                  <a:pt x="562101" y="3216910"/>
                </a:lnTo>
                <a:close/>
              </a:path>
              <a:path w="601980" h="3302635">
                <a:moveTo>
                  <a:pt x="570103" y="3216910"/>
                </a:moveTo>
                <a:lnTo>
                  <a:pt x="562101" y="3216910"/>
                </a:lnTo>
                <a:lnTo>
                  <a:pt x="562101" y="3244469"/>
                </a:lnTo>
                <a:lnTo>
                  <a:pt x="570103" y="3244469"/>
                </a:lnTo>
                <a:lnTo>
                  <a:pt x="570103" y="3216910"/>
                </a:lnTo>
                <a:close/>
              </a:path>
              <a:path w="601980" h="3302635">
                <a:moveTo>
                  <a:pt x="32004" y="3214751"/>
                </a:moveTo>
                <a:lnTo>
                  <a:pt x="16001" y="3214751"/>
                </a:lnTo>
                <a:lnTo>
                  <a:pt x="32004" y="3230753"/>
                </a:lnTo>
                <a:lnTo>
                  <a:pt x="32004" y="3214751"/>
                </a:lnTo>
                <a:close/>
              </a:path>
              <a:path w="601980" h="3302635">
                <a:moveTo>
                  <a:pt x="511156" y="3214751"/>
                </a:moveTo>
                <a:lnTo>
                  <a:pt x="32004" y="3214751"/>
                </a:lnTo>
                <a:lnTo>
                  <a:pt x="32004" y="3230753"/>
                </a:lnTo>
                <a:lnTo>
                  <a:pt x="538371" y="3230753"/>
                </a:lnTo>
                <a:lnTo>
                  <a:pt x="511156" y="3214751"/>
                </a:lnTo>
                <a:close/>
              </a:path>
              <a:path w="601980" h="3302635">
                <a:moveTo>
                  <a:pt x="476142" y="3158849"/>
                </a:moveTo>
                <a:lnTo>
                  <a:pt x="469995" y="3159236"/>
                </a:lnTo>
                <a:lnTo>
                  <a:pt x="464466" y="3161885"/>
                </a:lnTo>
                <a:lnTo>
                  <a:pt x="460248" y="3166617"/>
                </a:lnTo>
                <a:lnTo>
                  <a:pt x="458196" y="3172620"/>
                </a:lnTo>
                <a:lnTo>
                  <a:pt x="458597" y="3178730"/>
                </a:lnTo>
                <a:lnTo>
                  <a:pt x="461283" y="3184245"/>
                </a:lnTo>
                <a:lnTo>
                  <a:pt x="466089" y="3188462"/>
                </a:lnTo>
                <a:lnTo>
                  <a:pt x="538479" y="3230689"/>
                </a:lnTo>
                <a:lnTo>
                  <a:pt x="562101" y="3216910"/>
                </a:lnTo>
                <a:lnTo>
                  <a:pt x="570103" y="3216910"/>
                </a:lnTo>
                <a:lnTo>
                  <a:pt x="570103" y="3214751"/>
                </a:lnTo>
                <a:lnTo>
                  <a:pt x="574445" y="3214751"/>
                </a:lnTo>
                <a:lnTo>
                  <a:pt x="482219" y="3160903"/>
                </a:lnTo>
                <a:lnTo>
                  <a:pt x="476142" y="3158849"/>
                </a:lnTo>
                <a:close/>
              </a:path>
              <a:path w="601980" h="3302635">
                <a:moveTo>
                  <a:pt x="32004" y="16001"/>
                </a:moveTo>
                <a:lnTo>
                  <a:pt x="16001" y="32003"/>
                </a:lnTo>
                <a:lnTo>
                  <a:pt x="32004" y="32003"/>
                </a:lnTo>
                <a:lnTo>
                  <a:pt x="32004" y="16001"/>
                </a:lnTo>
                <a:close/>
              </a:path>
              <a:path w="601980" h="3302635">
                <a:moveTo>
                  <a:pt x="244601" y="16001"/>
                </a:moveTo>
                <a:lnTo>
                  <a:pt x="32004" y="16001"/>
                </a:lnTo>
                <a:lnTo>
                  <a:pt x="32004" y="32003"/>
                </a:lnTo>
                <a:lnTo>
                  <a:pt x="244601" y="32003"/>
                </a:lnTo>
                <a:lnTo>
                  <a:pt x="244601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8628" y="0"/>
            <a:ext cx="4098290" cy="6515734"/>
            <a:chOff x="2488628" y="0"/>
            <a:chExt cx="4098290" cy="6515734"/>
          </a:xfrm>
        </p:grpSpPr>
        <p:sp>
          <p:nvSpPr>
            <p:cNvPr id="3" name="object 3"/>
            <p:cNvSpPr/>
            <p:nvPr/>
          </p:nvSpPr>
          <p:spPr>
            <a:xfrm>
              <a:off x="3143250" y="643890"/>
              <a:ext cx="2787650" cy="715010"/>
            </a:xfrm>
            <a:custGeom>
              <a:avLst/>
              <a:gdLst/>
              <a:ahLst/>
              <a:cxnLst/>
              <a:rect l="l" t="t" r="r" b="b"/>
              <a:pathLst>
                <a:path w="2787650" h="715010">
                  <a:moveTo>
                    <a:pt x="1393698" y="0"/>
                  </a:moveTo>
                  <a:lnTo>
                    <a:pt x="0" y="357377"/>
                  </a:lnTo>
                  <a:lnTo>
                    <a:pt x="1393698" y="714756"/>
                  </a:lnTo>
                  <a:lnTo>
                    <a:pt x="2787396" y="357377"/>
                  </a:lnTo>
                  <a:lnTo>
                    <a:pt x="1393698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43250" y="643890"/>
              <a:ext cx="2787650" cy="715010"/>
            </a:xfrm>
            <a:custGeom>
              <a:avLst/>
              <a:gdLst/>
              <a:ahLst/>
              <a:cxnLst/>
              <a:rect l="l" t="t" r="r" b="b"/>
              <a:pathLst>
                <a:path w="2787650" h="715010">
                  <a:moveTo>
                    <a:pt x="0" y="357377"/>
                  </a:moveTo>
                  <a:lnTo>
                    <a:pt x="1393698" y="0"/>
                  </a:lnTo>
                  <a:lnTo>
                    <a:pt x="2787396" y="357377"/>
                  </a:lnTo>
                  <a:lnTo>
                    <a:pt x="1393698" y="714756"/>
                  </a:lnTo>
                  <a:lnTo>
                    <a:pt x="0" y="35737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8262" y="1572006"/>
              <a:ext cx="3357879" cy="500380"/>
            </a:xfrm>
            <a:custGeom>
              <a:avLst/>
              <a:gdLst/>
              <a:ahLst/>
              <a:cxnLst/>
              <a:rect l="l" t="t" r="r" b="b"/>
              <a:pathLst>
                <a:path w="3357879" h="500380">
                  <a:moveTo>
                    <a:pt x="3357372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3357372" y="499872"/>
                  </a:lnTo>
                  <a:lnTo>
                    <a:pt x="335737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8262" y="1572006"/>
              <a:ext cx="3357879" cy="500380"/>
            </a:xfrm>
            <a:custGeom>
              <a:avLst/>
              <a:gdLst/>
              <a:ahLst/>
              <a:cxnLst/>
              <a:rect l="l" t="t" r="r" b="b"/>
              <a:pathLst>
                <a:path w="3357879" h="500380">
                  <a:moveTo>
                    <a:pt x="0" y="499872"/>
                  </a:moveTo>
                  <a:lnTo>
                    <a:pt x="3357372" y="499872"/>
                  </a:lnTo>
                  <a:lnTo>
                    <a:pt x="3357372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8262" y="2286761"/>
              <a:ext cx="3357879" cy="500380"/>
            </a:xfrm>
            <a:custGeom>
              <a:avLst/>
              <a:gdLst/>
              <a:ahLst/>
              <a:cxnLst/>
              <a:rect l="l" t="t" r="r" b="b"/>
              <a:pathLst>
                <a:path w="3357879" h="500380">
                  <a:moveTo>
                    <a:pt x="3357372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3357372" y="499872"/>
                  </a:lnTo>
                  <a:lnTo>
                    <a:pt x="335737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8262" y="2286761"/>
              <a:ext cx="3357879" cy="500380"/>
            </a:xfrm>
            <a:custGeom>
              <a:avLst/>
              <a:gdLst/>
              <a:ahLst/>
              <a:cxnLst/>
              <a:rect l="l" t="t" r="r" b="b"/>
              <a:pathLst>
                <a:path w="3357879" h="500380">
                  <a:moveTo>
                    <a:pt x="0" y="499872"/>
                  </a:moveTo>
                  <a:lnTo>
                    <a:pt x="3357372" y="499872"/>
                  </a:lnTo>
                  <a:lnTo>
                    <a:pt x="3357372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5246" y="2073274"/>
              <a:ext cx="143752" cy="2145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1646" y="3001517"/>
              <a:ext cx="4072254" cy="715010"/>
            </a:xfrm>
            <a:custGeom>
              <a:avLst/>
              <a:gdLst/>
              <a:ahLst/>
              <a:cxnLst/>
              <a:rect l="l" t="t" r="r" b="b"/>
              <a:pathLst>
                <a:path w="4072254" h="715010">
                  <a:moveTo>
                    <a:pt x="2036064" y="0"/>
                  </a:moveTo>
                  <a:lnTo>
                    <a:pt x="0" y="357378"/>
                  </a:lnTo>
                  <a:lnTo>
                    <a:pt x="2036064" y="714756"/>
                  </a:lnTo>
                  <a:lnTo>
                    <a:pt x="4072128" y="357378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1646" y="3001517"/>
              <a:ext cx="4072254" cy="715010"/>
            </a:xfrm>
            <a:custGeom>
              <a:avLst/>
              <a:gdLst/>
              <a:ahLst/>
              <a:cxnLst/>
              <a:rect l="l" t="t" r="r" b="b"/>
              <a:pathLst>
                <a:path w="4072254" h="715010">
                  <a:moveTo>
                    <a:pt x="0" y="357378"/>
                  </a:moveTo>
                  <a:lnTo>
                    <a:pt x="2036064" y="0"/>
                  </a:lnTo>
                  <a:lnTo>
                    <a:pt x="4072128" y="357378"/>
                  </a:lnTo>
                  <a:lnTo>
                    <a:pt x="2036064" y="714756"/>
                  </a:lnTo>
                  <a:lnTo>
                    <a:pt x="0" y="35737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8262" y="3929634"/>
              <a:ext cx="3357879" cy="1000125"/>
            </a:xfrm>
            <a:custGeom>
              <a:avLst/>
              <a:gdLst/>
              <a:ahLst/>
              <a:cxnLst/>
              <a:rect l="l" t="t" r="r" b="b"/>
              <a:pathLst>
                <a:path w="3357879" h="1000125">
                  <a:moveTo>
                    <a:pt x="3357372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3357372" y="999744"/>
                  </a:lnTo>
                  <a:lnTo>
                    <a:pt x="335737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58262" y="3929634"/>
              <a:ext cx="3357879" cy="1000125"/>
            </a:xfrm>
            <a:custGeom>
              <a:avLst/>
              <a:gdLst/>
              <a:ahLst/>
              <a:cxnLst/>
              <a:rect l="l" t="t" r="r" b="b"/>
              <a:pathLst>
                <a:path w="3357879" h="1000125">
                  <a:moveTo>
                    <a:pt x="0" y="999744"/>
                  </a:moveTo>
                  <a:lnTo>
                    <a:pt x="3357372" y="999744"/>
                  </a:lnTo>
                  <a:lnTo>
                    <a:pt x="3357372" y="0"/>
                  </a:lnTo>
                  <a:lnTo>
                    <a:pt x="0" y="0"/>
                  </a:lnTo>
                  <a:lnTo>
                    <a:pt x="0" y="9997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58262" y="5144261"/>
              <a:ext cx="3357879" cy="1143000"/>
            </a:xfrm>
            <a:custGeom>
              <a:avLst/>
              <a:gdLst/>
              <a:ahLst/>
              <a:cxnLst/>
              <a:rect l="l" t="t" r="r" b="b"/>
              <a:pathLst>
                <a:path w="3357879" h="1143000">
                  <a:moveTo>
                    <a:pt x="3357372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3357372" y="1143000"/>
                  </a:lnTo>
                  <a:lnTo>
                    <a:pt x="3357372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8262" y="5144261"/>
              <a:ext cx="3357879" cy="1143000"/>
            </a:xfrm>
            <a:custGeom>
              <a:avLst/>
              <a:gdLst/>
              <a:ahLst/>
              <a:cxnLst/>
              <a:rect l="l" t="t" r="r" b="b"/>
              <a:pathLst>
                <a:path w="3357879" h="1143000">
                  <a:moveTo>
                    <a:pt x="0" y="1143000"/>
                  </a:moveTo>
                  <a:lnTo>
                    <a:pt x="3357372" y="1143000"/>
                  </a:lnTo>
                  <a:lnTo>
                    <a:pt x="3357372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5246" y="4930774"/>
              <a:ext cx="143752" cy="2145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5246" y="6288671"/>
              <a:ext cx="143752" cy="214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58261" y="46100"/>
            <a:ext cx="3344545" cy="621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981710" marR="960755" algn="ctr">
              <a:lnSpc>
                <a:spcPct val="100000"/>
              </a:lnSpc>
              <a:tabLst>
                <a:tab pos="1902460" algn="l"/>
              </a:tabLst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or 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ch	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bj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ct  module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t_origin := translated origin of the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  <a:endParaRPr sz="1400">
              <a:latin typeface="Arial"/>
              <a:cs typeface="Arial"/>
            </a:endParaRPr>
          </a:p>
          <a:p>
            <a:pPr marL="52768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689610" marR="669290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program_linked_origin </a:t>
            </a:r>
            <a:r>
              <a:rPr sz="1400" dirty="0">
                <a:latin typeface="Arial"/>
                <a:cs typeface="Arial"/>
              </a:rPr>
              <a:t>:=  load_address from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NTAB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117600" marR="638175" indent="-457200">
              <a:lnSpc>
                <a:spcPct val="100000"/>
              </a:lnSpc>
              <a:tabLst>
                <a:tab pos="1509395" algn="l"/>
              </a:tabLst>
            </a:pP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	</a:t>
            </a:r>
            <a:r>
              <a:rPr sz="1400" spc="-20" dirty="0">
                <a:latin typeface="Arial"/>
                <a:cs typeface="Arial"/>
              </a:rPr>
              <a:t>LINKTAB </a:t>
            </a:r>
            <a:r>
              <a:rPr sz="1400" spc="-5" dirty="0">
                <a:latin typeface="Arial"/>
                <a:cs typeface="Arial"/>
              </a:rPr>
              <a:t>entry  with type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680720" marR="660400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address_in_work_area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:=  address of </a:t>
            </a:r>
            <a:r>
              <a:rPr sz="1400" spc="-5" dirty="0">
                <a:latin typeface="Arial"/>
                <a:cs typeface="Arial"/>
              </a:rPr>
              <a:t>work_area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program_linked_origin </a:t>
            </a:r>
            <a:r>
              <a:rPr sz="1400" dirty="0">
                <a:latin typeface="Arial"/>
                <a:cs typeface="Arial"/>
              </a:rPr>
              <a:t>- &lt;link origin&gt;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  <a:p>
            <a:pPr marL="6032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translated address –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t_origin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L="755650" marR="222250" indent="-51244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Search </a:t>
            </a:r>
            <a:r>
              <a:rPr sz="1400" spc="-5" dirty="0">
                <a:latin typeface="Arial"/>
                <a:cs typeface="Arial"/>
              </a:rPr>
              <a:t>symbol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30" dirty="0">
                <a:latin typeface="Arial"/>
                <a:cs typeface="Arial"/>
              </a:rPr>
              <a:t>NTAB </a:t>
            </a:r>
            <a:r>
              <a:rPr sz="1400" dirty="0">
                <a:latin typeface="Arial"/>
                <a:cs typeface="Arial"/>
              </a:rPr>
              <a:t>and copy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  linked address. Add the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linked</a:t>
            </a:r>
            <a:endParaRPr sz="1400">
              <a:latin typeface="Arial"/>
              <a:cs typeface="Arial"/>
            </a:endParaRPr>
          </a:p>
          <a:p>
            <a:pPr marL="591185" marR="5778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address to the operand address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 the </a:t>
            </a:r>
            <a:r>
              <a:rPr sz="1400" spc="-5" dirty="0">
                <a:latin typeface="Arial"/>
                <a:cs typeface="Arial"/>
              </a:rPr>
              <a:t>word with </a:t>
            </a:r>
            <a:r>
              <a:rPr sz="1400" dirty="0">
                <a:latin typeface="Arial"/>
                <a:cs typeface="Arial"/>
              </a:rPr>
              <a:t>the address  </a:t>
            </a:r>
            <a:r>
              <a:rPr sz="1400" spc="-5" dirty="0">
                <a:latin typeface="Arial"/>
                <a:cs typeface="Arial"/>
              </a:rPr>
              <a:t>address_in_work_area.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07285" y="430402"/>
            <a:ext cx="4411345" cy="6441440"/>
            <a:chOff x="2407285" y="430402"/>
            <a:chExt cx="4411345" cy="6441440"/>
          </a:xfrm>
        </p:grpSpPr>
        <p:sp>
          <p:nvSpPr>
            <p:cNvPr id="20" name="object 20"/>
            <p:cNvSpPr/>
            <p:nvPr/>
          </p:nvSpPr>
          <p:spPr>
            <a:xfrm>
              <a:off x="4465246" y="430402"/>
              <a:ext cx="143752" cy="2145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5246" y="1358519"/>
              <a:ext cx="143752" cy="2145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5246" y="2788030"/>
              <a:ext cx="143752" cy="214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5246" y="3716147"/>
              <a:ext cx="143752" cy="2145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7285" y="984503"/>
              <a:ext cx="4411345" cy="5767705"/>
            </a:xfrm>
            <a:custGeom>
              <a:avLst/>
              <a:gdLst/>
              <a:ahLst/>
              <a:cxnLst/>
              <a:rect l="l" t="t" r="r" b="b"/>
              <a:pathLst>
                <a:path w="4411345" h="5767705">
                  <a:moveTo>
                    <a:pt x="1307592" y="5695315"/>
                  </a:moveTo>
                  <a:lnTo>
                    <a:pt x="1280134" y="5679313"/>
                  </a:lnTo>
                  <a:lnTo>
                    <a:pt x="1187831" y="5625490"/>
                  </a:lnTo>
                  <a:lnTo>
                    <a:pt x="1181823" y="5623445"/>
                  </a:lnTo>
                  <a:lnTo>
                    <a:pt x="1175715" y="5623839"/>
                  </a:lnTo>
                  <a:lnTo>
                    <a:pt x="1170203" y="5626506"/>
                  </a:lnTo>
                  <a:lnTo>
                    <a:pt x="1165987" y="5631256"/>
                  </a:lnTo>
                  <a:lnTo>
                    <a:pt x="1163929" y="5637276"/>
                  </a:lnTo>
                  <a:lnTo>
                    <a:pt x="1164310" y="5643397"/>
                  </a:lnTo>
                  <a:lnTo>
                    <a:pt x="1166964" y="5648922"/>
                  </a:lnTo>
                  <a:lnTo>
                    <a:pt x="1171702" y="5653138"/>
                  </a:lnTo>
                  <a:lnTo>
                    <a:pt x="1216571" y="5679313"/>
                  </a:lnTo>
                  <a:lnTo>
                    <a:pt x="32004" y="5679313"/>
                  </a:lnTo>
                  <a:lnTo>
                    <a:pt x="32004" y="32004"/>
                  </a:lnTo>
                  <a:lnTo>
                    <a:pt x="735965" y="32004"/>
                  </a:lnTo>
                  <a:lnTo>
                    <a:pt x="735965" y="16002"/>
                  </a:lnTo>
                  <a:lnTo>
                    <a:pt x="735965" y="0"/>
                  </a:lnTo>
                  <a:lnTo>
                    <a:pt x="7239" y="0"/>
                  </a:lnTo>
                  <a:lnTo>
                    <a:pt x="0" y="7112"/>
                  </a:lnTo>
                  <a:lnTo>
                    <a:pt x="0" y="5704154"/>
                  </a:lnTo>
                  <a:lnTo>
                    <a:pt x="7239" y="5711317"/>
                  </a:lnTo>
                  <a:lnTo>
                    <a:pt x="1216583" y="5711317"/>
                  </a:lnTo>
                  <a:lnTo>
                    <a:pt x="1244015" y="5695327"/>
                  </a:lnTo>
                  <a:lnTo>
                    <a:pt x="1267714" y="5681497"/>
                  </a:lnTo>
                  <a:lnTo>
                    <a:pt x="1244015" y="5695327"/>
                  </a:lnTo>
                  <a:lnTo>
                    <a:pt x="1171702" y="5737504"/>
                  </a:lnTo>
                  <a:lnTo>
                    <a:pt x="1166964" y="5741733"/>
                  </a:lnTo>
                  <a:lnTo>
                    <a:pt x="1164310" y="5747258"/>
                  </a:lnTo>
                  <a:lnTo>
                    <a:pt x="1163929" y="5753379"/>
                  </a:lnTo>
                  <a:lnTo>
                    <a:pt x="1165987" y="5759399"/>
                  </a:lnTo>
                  <a:lnTo>
                    <a:pt x="1170203" y="5764149"/>
                  </a:lnTo>
                  <a:lnTo>
                    <a:pt x="1175715" y="5766803"/>
                  </a:lnTo>
                  <a:lnTo>
                    <a:pt x="1181823" y="5767209"/>
                  </a:lnTo>
                  <a:lnTo>
                    <a:pt x="1187831" y="5765152"/>
                  </a:lnTo>
                  <a:lnTo>
                    <a:pt x="1280147" y="5711317"/>
                  </a:lnTo>
                  <a:lnTo>
                    <a:pt x="1307592" y="5695315"/>
                  </a:lnTo>
                  <a:close/>
                </a:path>
                <a:path w="4411345" h="5767705">
                  <a:moveTo>
                    <a:pt x="4410964" y="2364740"/>
                  </a:moveTo>
                  <a:lnTo>
                    <a:pt x="4403725" y="2357628"/>
                  </a:lnTo>
                  <a:lnTo>
                    <a:pt x="4166362" y="2357628"/>
                  </a:lnTo>
                  <a:lnTo>
                    <a:pt x="4166362" y="2389632"/>
                  </a:lnTo>
                  <a:lnTo>
                    <a:pt x="4378960" y="2389632"/>
                  </a:lnTo>
                  <a:lnTo>
                    <a:pt x="4378960" y="5679491"/>
                  </a:lnTo>
                  <a:lnTo>
                    <a:pt x="3042729" y="5679491"/>
                  </a:lnTo>
                  <a:lnTo>
                    <a:pt x="3087624" y="5653303"/>
                  </a:lnTo>
                  <a:lnTo>
                    <a:pt x="3092348" y="5649087"/>
                  </a:lnTo>
                  <a:lnTo>
                    <a:pt x="3095002" y="5643562"/>
                  </a:lnTo>
                  <a:lnTo>
                    <a:pt x="3095383" y="5637441"/>
                  </a:lnTo>
                  <a:lnTo>
                    <a:pt x="3093339" y="5631421"/>
                  </a:lnTo>
                  <a:lnTo>
                    <a:pt x="3089110" y="5626684"/>
                  </a:lnTo>
                  <a:lnTo>
                    <a:pt x="3083598" y="5624017"/>
                  </a:lnTo>
                  <a:lnTo>
                    <a:pt x="3077489" y="5623623"/>
                  </a:lnTo>
                  <a:lnTo>
                    <a:pt x="3071495" y="5625668"/>
                  </a:lnTo>
                  <a:lnTo>
                    <a:pt x="3015310" y="5658434"/>
                  </a:lnTo>
                  <a:lnTo>
                    <a:pt x="3015310" y="5695493"/>
                  </a:lnTo>
                  <a:lnTo>
                    <a:pt x="2991612" y="5681675"/>
                  </a:lnTo>
                  <a:lnTo>
                    <a:pt x="3015310" y="5695493"/>
                  </a:lnTo>
                  <a:lnTo>
                    <a:pt x="3015310" y="5658434"/>
                  </a:lnTo>
                  <a:lnTo>
                    <a:pt x="2951734" y="5695493"/>
                  </a:lnTo>
                  <a:lnTo>
                    <a:pt x="3071495" y="5765330"/>
                  </a:lnTo>
                  <a:lnTo>
                    <a:pt x="3077489" y="5767387"/>
                  </a:lnTo>
                  <a:lnTo>
                    <a:pt x="3083598" y="5766981"/>
                  </a:lnTo>
                  <a:lnTo>
                    <a:pt x="3089110" y="5764314"/>
                  </a:lnTo>
                  <a:lnTo>
                    <a:pt x="3093339" y="5759564"/>
                  </a:lnTo>
                  <a:lnTo>
                    <a:pt x="3095383" y="5753557"/>
                  </a:lnTo>
                  <a:lnTo>
                    <a:pt x="3095002" y="5747436"/>
                  </a:lnTo>
                  <a:lnTo>
                    <a:pt x="3092348" y="5741911"/>
                  </a:lnTo>
                  <a:lnTo>
                    <a:pt x="3087624" y="5737695"/>
                  </a:lnTo>
                  <a:lnTo>
                    <a:pt x="3042729" y="5711495"/>
                  </a:lnTo>
                  <a:lnTo>
                    <a:pt x="4403725" y="5711495"/>
                  </a:lnTo>
                  <a:lnTo>
                    <a:pt x="4410964" y="5704332"/>
                  </a:lnTo>
                  <a:lnTo>
                    <a:pt x="4410964" y="5695493"/>
                  </a:lnTo>
                  <a:lnTo>
                    <a:pt x="4410964" y="5679491"/>
                  </a:lnTo>
                  <a:lnTo>
                    <a:pt x="4410964" y="2389632"/>
                  </a:lnTo>
                  <a:lnTo>
                    <a:pt x="4410964" y="2373630"/>
                  </a:lnTo>
                  <a:lnTo>
                    <a:pt x="4410964" y="2364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4750" y="6502145"/>
              <a:ext cx="1644650" cy="356870"/>
            </a:xfrm>
            <a:custGeom>
              <a:avLst/>
              <a:gdLst/>
              <a:ahLst/>
              <a:cxnLst/>
              <a:rect l="l" t="t" r="r" b="b"/>
              <a:pathLst>
                <a:path w="1644650" h="356870">
                  <a:moveTo>
                    <a:pt x="1379854" y="0"/>
                  </a:moveTo>
                  <a:lnTo>
                    <a:pt x="264540" y="0"/>
                  </a:lnTo>
                  <a:lnTo>
                    <a:pt x="211241" y="3622"/>
                  </a:lnTo>
                  <a:lnTo>
                    <a:pt x="161591" y="14012"/>
                  </a:lnTo>
                  <a:lnTo>
                    <a:pt x="116656" y="30452"/>
                  </a:lnTo>
                  <a:lnTo>
                    <a:pt x="77501" y="52225"/>
                  </a:lnTo>
                  <a:lnTo>
                    <a:pt x="45193" y="78614"/>
                  </a:lnTo>
                  <a:lnTo>
                    <a:pt x="20796" y="108902"/>
                  </a:lnTo>
                  <a:lnTo>
                    <a:pt x="0" y="178307"/>
                  </a:lnTo>
                  <a:lnTo>
                    <a:pt x="5376" y="214242"/>
                  </a:lnTo>
                  <a:lnTo>
                    <a:pt x="45193" y="278001"/>
                  </a:lnTo>
                  <a:lnTo>
                    <a:pt x="77501" y="304390"/>
                  </a:lnTo>
                  <a:lnTo>
                    <a:pt x="116656" y="326163"/>
                  </a:lnTo>
                  <a:lnTo>
                    <a:pt x="161591" y="342603"/>
                  </a:lnTo>
                  <a:lnTo>
                    <a:pt x="211241" y="352993"/>
                  </a:lnTo>
                  <a:lnTo>
                    <a:pt x="264540" y="356615"/>
                  </a:lnTo>
                  <a:lnTo>
                    <a:pt x="1379854" y="356615"/>
                  </a:lnTo>
                  <a:lnTo>
                    <a:pt x="1433154" y="352993"/>
                  </a:lnTo>
                  <a:lnTo>
                    <a:pt x="1482804" y="342603"/>
                  </a:lnTo>
                  <a:lnTo>
                    <a:pt x="1527739" y="326163"/>
                  </a:lnTo>
                  <a:lnTo>
                    <a:pt x="1566894" y="304390"/>
                  </a:lnTo>
                  <a:lnTo>
                    <a:pt x="1599202" y="278001"/>
                  </a:lnTo>
                  <a:lnTo>
                    <a:pt x="1623599" y="247713"/>
                  </a:lnTo>
                  <a:lnTo>
                    <a:pt x="1644396" y="178307"/>
                  </a:lnTo>
                  <a:lnTo>
                    <a:pt x="1639019" y="142373"/>
                  </a:lnTo>
                  <a:lnTo>
                    <a:pt x="1599202" y="78614"/>
                  </a:lnTo>
                  <a:lnTo>
                    <a:pt x="1566894" y="52225"/>
                  </a:lnTo>
                  <a:lnTo>
                    <a:pt x="1527739" y="30452"/>
                  </a:lnTo>
                  <a:lnTo>
                    <a:pt x="1482804" y="14012"/>
                  </a:lnTo>
                  <a:lnTo>
                    <a:pt x="1433154" y="3622"/>
                  </a:lnTo>
                  <a:lnTo>
                    <a:pt x="1379854" y="0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4750" y="6502145"/>
              <a:ext cx="1644650" cy="356870"/>
            </a:xfrm>
            <a:custGeom>
              <a:avLst/>
              <a:gdLst/>
              <a:ahLst/>
              <a:cxnLst/>
              <a:rect l="l" t="t" r="r" b="b"/>
              <a:pathLst>
                <a:path w="1644650" h="356870">
                  <a:moveTo>
                    <a:pt x="264540" y="0"/>
                  </a:moveTo>
                  <a:lnTo>
                    <a:pt x="1379854" y="0"/>
                  </a:lnTo>
                  <a:lnTo>
                    <a:pt x="1433154" y="3622"/>
                  </a:lnTo>
                  <a:lnTo>
                    <a:pt x="1482804" y="14012"/>
                  </a:lnTo>
                  <a:lnTo>
                    <a:pt x="1527739" y="30452"/>
                  </a:lnTo>
                  <a:lnTo>
                    <a:pt x="1566894" y="52225"/>
                  </a:lnTo>
                  <a:lnTo>
                    <a:pt x="1599202" y="78614"/>
                  </a:lnTo>
                  <a:lnTo>
                    <a:pt x="1623599" y="108902"/>
                  </a:lnTo>
                  <a:lnTo>
                    <a:pt x="1644396" y="178307"/>
                  </a:lnTo>
                  <a:lnTo>
                    <a:pt x="1639019" y="214242"/>
                  </a:lnTo>
                  <a:lnTo>
                    <a:pt x="1599202" y="278001"/>
                  </a:lnTo>
                  <a:lnTo>
                    <a:pt x="1566894" y="304390"/>
                  </a:lnTo>
                  <a:lnTo>
                    <a:pt x="1527739" y="326163"/>
                  </a:lnTo>
                  <a:lnTo>
                    <a:pt x="1482804" y="342603"/>
                  </a:lnTo>
                  <a:lnTo>
                    <a:pt x="1433154" y="352993"/>
                  </a:lnTo>
                  <a:lnTo>
                    <a:pt x="1379854" y="356615"/>
                  </a:lnTo>
                  <a:lnTo>
                    <a:pt x="264540" y="356615"/>
                  </a:lnTo>
                  <a:lnTo>
                    <a:pt x="211241" y="352993"/>
                  </a:lnTo>
                  <a:lnTo>
                    <a:pt x="161591" y="342603"/>
                  </a:lnTo>
                  <a:lnTo>
                    <a:pt x="116656" y="326163"/>
                  </a:lnTo>
                  <a:lnTo>
                    <a:pt x="77501" y="304390"/>
                  </a:lnTo>
                  <a:lnTo>
                    <a:pt x="45193" y="278001"/>
                  </a:lnTo>
                  <a:lnTo>
                    <a:pt x="20796" y="247713"/>
                  </a:lnTo>
                  <a:lnTo>
                    <a:pt x="0" y="178307"/>
                  </a:lnTo>
                  <a:lnTo>
                    <a:pt x="5376" y="142373"/>
                  </a:lnTo>
                  <a:lnTo>
                    <a:pt x="45193" y="78614"/>
                  </a:lnTo>
                  <a:lnTo>
                    <a:pt x="77501" y="52225"/>
                  </a:lnTo>
                  <a:lnTo>
                    <a:pt x="116656" y="30452"/>
                  </a:lnTo>
                  <a:lnTo>
                    <a:pt x="161591" y="14012"/>
                  </a:lnTo>
                  <a:lnTo>
                    <a:pt x="211241" y="3622"/>
                  </a:lnTo>
                  <a:lnTo>
                    <a:pt x="26454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687317" y="6464680"/>
            <a:ext cx="176847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594" algn="ctr">
              <a:lnSpc>
                <a:spcPts val="1470"/>
              </a:lnSpc>
            </a:pPr>
            <a:r>
              <a:rPr sz="1400" spc="-10" dirty="0">
                <a:latin typeface="Arial"/>
                <a:cs typeface="Arial"/>
              </a:rPr>
              <a:t>STOP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931163"/>
            <a:ext cx="4022090" cy="789940"/>
            <a:chOff x="319807" y="931163"/>
            <a:chExt cx="4022090" cy="789940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3"/>
              <a:ext cx="1598676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6588" y="931163"/>
              <a:ext cx="268528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3014" y="903710"/>
            <a:ext cx="6370955" cy="88455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2108835">
              <a:lnSpc>
                <a:spcPct val="100000"/>
              </a:lnSpc>
              <a:spcBef>
                <a:spcPts val="535"/>
              </a:spcBef>
              <a:tabLst>
                <a:tab pos="4829175" algn="l"/>
                <a:tab pos="5851525" algn="l"/>
              </a:tabLst>
            </a:pPr>
            <a:r>
              <a:rPr sz="1600" b="1" spc="-5" dirty="0">
                <a:latin typeface="Arial"/>
                <a:cs typeface="Arial"/>
              </a:rPr>
              <a:t>State</a:t>
            </a:r>
            <a:r>
              <a:rPr sz="1600" b="1" spc="-1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ent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ress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Co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40763" y="1867177"/>
          <a:ext cx="5776592" cy="4576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28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64"/>
                        </a:lnSpc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 marR="250190">
                        <a:lnSpc>
                          <a:spcPct val="1295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ENT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Y  EXTRN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76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MAX,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501)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 marR="8102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AREG, 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LP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60" dirty="0">
                          <a:latin typeface="Arial"/>
                          <a:cs typeface="Arial"/>
                        </a:rPr>
                        <a:t>ANY,</a:t>
                      </a:r>
                      <a:r>
                        <a:rPr sz="1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MAX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519)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10" dirty="0">
                          <a:latin typeface="Arial"/>
                          <a:cs typeface="Arial"/>
                        </a:rPr>
                        <a:t>LT,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LOOP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538)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STOP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539)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108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541)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89758" y="6501790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0756" y="1527428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Program</a:t>
            </a:r>
            <a:r>
              <a:rPr sz="18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06573" y="322275"/>
            <a:ext cx="46005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a</a:t>
            </a:r>
            <a:r>
              <a:rPr spc="-65" dirty="0"/>
              <a:t> </a:t>
            </a:r>
            <a:r>
              <a:rPr dirty="0"/>
              <a:t>Linkers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6426504"/>
            <a:ext cx="610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931163"/>
            <a:ext cx="3884929" cy="789940"/>
            <a:chOff x="319807" y="931163"/>
            <a:chExt cx="3884929" cy="789940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3"/>
              <a:ext cx="1598676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6588" y="931163"/>
              <a:ext cx="254812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3964" y="1070591"/>
          <a:ext cx="8387079" cy="258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324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090"/>
                        </a:lnSpc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Linking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requirements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16">
                <a:tc>
                  <a:txBody>
                    <a:bodyPr/>
                    <a:lstStyle/>
                    <a:p>
                      <a:pPr marL="23698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11454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Address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765810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b="1" spc="-5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marL="236982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3512820" algn="l"/>
                        </a:tabLst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	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 marL="236982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3512820" algn="l"/>
                        </a:tabLst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ENTRY	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marL="5473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-----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80">
                <a:tc>
                  <a:txBody>
                    <a:bodyPr/>
                    <a:lstStyle/>
                    <a:p>
                      <a:pPr marL="5473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-----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129794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369820" algn="l"/>
                          <a:tab pos="3512820" algn="l"/>
                        </a:tabLst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ALPHA	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DS	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21272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231)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73">
                <a:tc>
                  <a:txBody>
                    <a:bodyPr/>
                    <a:lstStyle/>
                    <a:p>
                      <a:pPr marL="640080" algn="ctr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62258" y="3899915"/>
            <a:ext cx="2840990" cy="623570"/>
            <a:chOff x="762258" y="3899915"/>
            <a:chExt cx="2840990" cy="623570"/>
          </a:xfrm>
        </p:grpSpPr>
        <p:sp>
          <p:nvSpPr>
            <p:cNvPr id="8" name="object 8"/>
            <p:cNvSpPr/>
            <p:nvPr/>
          </p:nvSpPr>
          <p:spPr>
            <a:xfrm>
              <a:off x="762258" y="4181980"/>
              <a:ext cx="180838" cy="477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4776" y="3899915"/>
              <a:ext cx="1943100" cy="6233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2219" y="3899915"/>
              <a:ext cx="534924" cy="623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4536" y="3899915"/>
              <a:ext cx="838200" cy="623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0214" y="3970782"/>
            <a:ext cx="2669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2200" spc="-5" dirty="0">
                <a:latin typeface="Arial"/>
                <a:cs typeface="Arial"/>
              </a:rPr>
              <a:t>–	linked_origin 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900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06573" y="251205"/>
            <a:ext cx="45993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</a:t>
            </a:r>
            <a:r>
              <a:rPr spc="-5" dirty="0"/>
              <a:t>a</a:t>
            </a:r>
            <a:r>
              <a:rPr spc="-75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1060703"/>
            <a:ext cx="3884929" cy="1332230"/>
            <a:chOff x="319807" y="1060703"/>
            <a:chExt cx="3884929" cy="1332230"/>
          </a:xfrm>
        </p:grpSpPr>
        <p:sp>
          <p:nvSpPr>
            <p:cNvPr id="3" name="object 3"/>
            <p:cNvSpPr/>
            <p:nvPr/>
          </p:nvSpPr>
          <p:spPr>
            <a:xfrm>
              <a:off x="319807" y="135081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1060703"/>
              <a:ext cx="1598676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6588" y="1060703"/>
              <a:ext cx="2548128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171" y="1540763"/>
              <a:ext cx="461772" cy="531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015" y="1517903"/>
              <a:ext cx="1772412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8108" y="1517903"/>
              <a:ext cx="490728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6040" y="1517903"/>
              <a:ext cx="766572" cy="56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171" y="1845563"/>
              <a:ext cx="461772" cy="531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0015" y="1822703"/>
              <a:ext cx="1001268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3014" y="1152855"/>
            <a:ext cx="3674110" cy="106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linked_origin 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900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spc="-35" dirty="0">
                <a:latin typeface="Arial"/>
                <a:cs typeface="Arial"/>
              </a:rPr>
              <a:t>NTAB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4172" y="4261103"/>
            <a:ext cx="8333740" cy="2033270"/>
            <a:chOff x="614172" y="4261103"/>
            <a:chExt cx="8333740" cy="2033270"/>
          </a:xfrm>
        </p:grpSpPr>
        <p:sp>
          <p:nvSpPr>
            <p:cNvPr id="14" name="object 14"/>
            <p:cNvSpPr/>
            <p:nvPr/>
          </p:nvSpPr>
          <p:spPr>
            <a:xfrm>
              <a:off x="758475" y="4511910"/>
              <a:ext cx="173164" cy="474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0015" y="4261103"/>
              <a:ext cx="1531620" cy="569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45791" y="4261103"/>
              <a:ext cx="490728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3723" y="4261103"/>
              <a:ext cx="766572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172" y="4588763"/>
              <a:ext cx="461772" cy="531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0015" y="4565903"/>
              <a:ext cx="723900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7404" y="4565903"/>
              <a:ext cx="1161287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7419" y="4565903"/>
              <a:ext cx="906780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1404" y="4565903"/>
              <a:ext cx="553212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31820" y="4565903"/>
              <a:ext cx="1382268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396" y="4870703"/>
              <a:ext cx="2916936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3488" y="4870703"/>
              <a:ext cx="411479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3592" y="4870703"/>
              <a:ext cx="490727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0000" y="4870703"/>
              <a:ext cx="766572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03775" y="4870703"/>
              <a:ext cx="490727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1707" y="4870703"/>
              <a:ext cx="766572" cy="56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5483" y="4870703"/>
              <a:ext cx="483108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5795" y="4870703"/>
              <a:ext cx="766572" cy="569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19572" y="4870703"/>
              <a:ext cx="490727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37504" y="4870703"/>
              <a:ext cx="766572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31280" y="4870703"/>
              <a:ext cx="483107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43116" y="4870703"/>
              <a:ext cx="766572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74007" y="5175503"/>
              <a:ext cx="411479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44112" y="5175503"/>
              <a:ext cx="490727" cy="569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0519" y="5175503"/>
              <a:ext cx="766572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8475" y="5731110"/>
              <a:ext cx="173164" cy="474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0015" y="5480303"/>
              <a:ext cx="1091184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23644" y="5480303"/>
              <a:ext cx="1243583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09672" y="5480303"/>
              <a:ext cx="551688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03804" y="5480303"/>
              <a:ext cx="1161288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06012" y="5480303"/>
              <a:ext cx="766572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15027" y="5480303"/>
              <a:ext cx="524255" cy="56997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80204" y="5480303"/>
              <a:ext cx="1089660" cy="5699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12307" y="5480303"/>
              <a:ext cx="847343" cy="56997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02095" y="5480303"/>
              <a:ext cx="1001268" cy="569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45807" y="5480303"/>
              <a:ext cx="903731" cy="56997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91983" y="5480303"/>
              <a:ext cx="551687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86115" y="5480303"/>
              <a:ext cx="1161287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0015" y="5724143"/>
              <a:ext cx="766572" cy="56997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83791" y="5724143"/>
              <a:ext cx="1050036" cy="56997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59508" y="5724143"/>
              <a:ext cx="553212" cy="5699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41448" y="5724143"/>
              <a:ext cx="694944" cy="5699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63595" y="5724143"/>
              <a:ext cx="894587" cy="56997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83864" y="5724143"/>
              <a:ext cx="539496" cy="56997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52088" y="5724143"/>
              <a:ext cx="1249680" cy="5699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5924" y="5724143"/>
              <a:ext cx="766572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51119" y="5724143"/>
              <a:ext cx="411479" cy="5699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50214" y="4324934"/>
            <a:ext cx="8042909" cy="37324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–"/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–"/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–"/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–"/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–"/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–"/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 err="1">
                <a:latin typeface="Arial"/>
                <a:cs typeface="Arial"/>
              </a:rPr>
              <a:t>work_area</a:t>
            </a:r>
            <a:r>
              <a:rPr sz="2000" dirty="0">
                <a:latin typeface="Arial"/>
                <a:cs typeface="Arial"/>
              </a:rPr>
              <a:t> 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300</a:t>
            </a:r>
          </a:p>
          <a:p>
            <a:pPr marL="299085" indent="-287020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For ALPHA entry of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LINKTAB</a:t>
            </a:r>
            <a:endParaRPr sz="2000" dirty="0">
              <a:latin typeface="Arial"/>
              <a:cs typeface="Arial"/>
            </a:endParaRPr>
          </a:p>
          <a:p>
            <a:pPr marR="126428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address_in_work_area </a:t>
            </a:r>
            <a:r>
              <a:rPr sz="2000" spc="-5" dirty="0">
                <a:latin typeface="Arial"/>
                <a:cs typeface="Arial"/>
              </a:rPr>
              <a:t>:= </a:t>
            </a:r>
            <a:r>
              <a:rPr sz="2000" dirty="0">
                <a:latin typeface="Arial"/>
                <a:cs typeface="Arial"/>
              </a:rPr>
              <a:t>300 + 900 – 900 + 518 –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500</a:t>
            </a:r>
          </a:p>
          <a:p>
            <a:pPr marR="75565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:=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318</a:t>
            </a:r>
          </a:p>
          <a:p>
            <a:pPr marL="286385" indent="-286385">
              <a:lnSpc>
                <a:spcPts val="2160"/>
              </a:lnSpc>
              <a:buChar char="–"/>
              <a:tabLst>
                <a:tab pos="2863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Linked </a:t>
            </a:r>
            <a:r>
              <a:rPr sz="2000" spc="-5" dirty="0">
                <a:latin typeface="Arial"/>
                <a:cs typeface="Arial"/>
              </a:rPr>
              <a:t>address </a:t>
            </a:r>
            <a:r>
              <a:rPr sz="2000" dirty="0">
                <a:latin typeface="Arial"/>
                <a:cs typeface="Arial"/>
              </a:rPr>
              <a:t>of ALPHA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973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copied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spc="-35" dirty="0">
                <a:latin typeface="Arial"/>
                <a:cs typeface="Arial"/>
              </a:rPr>
              <a:t>NTAB </a:t>
            </a:r>
            <a:r>
              <a:rPr sz="2000" dirty="0">
                <a:latin typeface="Arial"/>
                <a:cs typeface="Arial"/>
              </a:rPr>
              <a:t>entry of ALPHA</a:t>
            </a:r>
          </a:p>
          <a:p>
            <a:pPr marR="3103245" algn="ctr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and added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the word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318.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1993900" y="2282825"/>
          <a:ext cx="28575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Symbol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Liked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TOTAL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941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ALPHA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973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2306573" y="251205"/>
            <a:ext cx="45993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of </a:t>
            </a:r>
            <a:r>
              <a:rPr spc="-5" dirty="0"/>
              <a:t>a</a:t>
            </a:r>
            <a:r>
              <a:rPr spc="-75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8623300" cy="4036060"/>
            <a:chOff x="391435" y="1531619"/>
            <a:chExt cx="8623300" cy="403606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2033015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9424" y="1531619"/>
              <a:ext cx="766572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2531" y="1531619"/>
              <a:ext cx="665988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5055" y="1531619"/>
              <a:ext cx="1795271" cy="789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6863" y="1531619"/>
              <a:ext cx="1517903" cy="789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1303" y="1531619"/>
              <a:ext cx="746759" cy="789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4600" y="1531619"/>
              <a:ext cx="667511" cy="789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8647" y="1531619"/>
              <a:ext cx="1935479" cy="7894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60663" y="1531619"/>
              <a:ext cx="653796" cy="789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872" y="1958339"/>
              <a:ext cx="1757172" cy="7894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85187" y="1958339"/>
              <a:ext cx="1854708" cy="7894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71087" y="1958339"/>
              <a:ext cx="1321308" cy="7894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23003" y="1958339"/>
              <a:ext cx="568451" cy="7894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844" y="2500883"/>
              <a:ext cx="548640" cy="6355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164" y="2473452"/>
              <a:ext cx="1900427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13075" y="2473452"/>
              <a:ext cx="659892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51403" y="2473452"/>
              <a:ext cx="829056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0420" y="2473452"/>
              <a:ext cx="1540764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1144" y="2473452"/>
              <a:ext cx="726948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6527" y="2473452"/>
              <a:ext cx="1676400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42888" y="2473452"/>
              <a:ext cx="659891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81215" y="2473452"/>
              <a:ext cx="1656587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22335" y="2473452"/>
              <a:ext cx="574548" cy="6797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6844" y="2939795"/>
              <a:ext cx="548640" cy="6355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1164" y="2912363"/>
              <a:ext cx="1371600" cy="6797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8820" y="2912363"/>
              <a:ext cx="659892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3243" y="2912363"/>
              <a:ext cx="827532" cy="6797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46831" y="2912363"/>
              <a:ext cx="1542288" cy="6797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75176" y="2912363"/>
              <a:ext cx="946403" cy="6797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07636" y="2912363"/>
              <a:ext cx="1098803" cy="6797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2912363"/>
              <a:ext cx="1540763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19315" y="2912363"/>
              <a:ext cx="1421892" cy="6797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27263" y="2912363"/>
              <a:ext cx="760476" cy="6797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73796" y="2912363"/>
              <a:ext cx="707135" cy="6797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1164" y="3278124"/>
              <a:ext cx="1706880" cy="6797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21052" y="3278124"/>
              <a:ext cx="726948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27959" y="3278124"/>
              <a:ext cx="574548" cy="6797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2468" y="3278124"/>
              <a:ext cx="1132332" cy="6797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6844" y="3744468"/>
              <a:ext cx="548640" cy="63550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1164" y="3717036"/>
              <a:ext cx="1848612" cy="67970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2408" y="3717036"/>
              <a:ext cx="658368" cy="67970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81884" y="3717036"/>
              <a:ext cx="829056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33571" y="3717036"/>
              <a:ext cx="1540764" cy="6797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96968" y="3717036"/>
              <a:ext cx="658367" cy="67970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77968" y="3717036"/>
              <a:ext cx="1472184" cy="67970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72783" y="3717036"/>
              <a:ext cx="1014984" cy="67970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08875" y="3717036"/>
              <a:ext cx="829055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60563" y="3717036"/>
              <a:ext cx="1420368" cy="67970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31164" y="4082796"/>
              <a:ext cx="1507236" cy="67970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16836" y="4082796"/>
              <a:ext cx="1014984" cy="67970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11780" y="4082796"/>
              <a:ext cx="1623059" cy="67970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19371" y="4082796"/>
              <a:ext cx="659891" cy="6797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57700" y="4082796"/>
              <a:ext cx="557784" cy="6797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93920" y="4082796"/>
              <a:ext cx="726948" cy="6797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99303" y="4082796"/>
              <a:ext cx="574548" cy="67970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53812" y="4082796"/>
              <a:ext cx="1132332" cy="6797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6844" y="4549140"/>
              <a:ext cx="548640" cy="63550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31164" y="4521708"/>
              <a:ext cx="1491996" cy="6797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03120" y="4521708"/>
              <a:ext cx="659892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41447" y="4521708"/>
              <a:ext cx="829055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50464" y="4521708"/>
              <a:ext cx="1542288" cy="67970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72712" y="4521708"/>
              <a:ext cx="641603" cy="67970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94276" y="4521708"/>
              <a:ext cx="829055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03292" y="4521708"/>
              <a:ext cx="1505712" cy="67970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88963" y="4521708"/>
              <a:ext cx="760476" cy="6797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27876" y="4521708"/>
              <a:ext cx="827531" cy="6797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35368" y="4521708"/>
              <a:ext cx="1508759" cy="67970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24087" y="4521708"/>
              <a:ext cx="656844" cy="67970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1164" y="4887467"/>
              <a:ext cx="1706880" cy="67970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21052" y="4887467"/>
              <a:ext cx="726948" cy="6797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27959" y="4887467"/>
              <a:ext cx="574548" cy="67970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82468" y="4887467"/>
              <a:ext cx="1251204" cy="67970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364642" y="1624024"/>
            <a:ext cx="8428355" cy="6890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2105025" algn="l"/>
                <a:tab pos="2588260" algn="l"/>
                <a:tab pos="2970530" algn="l"/>
                <a:tab pos="4483100" algn="l"/>
                <a:tab pos="5717540" algn="l"/>
                <a:tab pos="6181090" algn="l"/>
                <a:tab pos="6564630" algn="l"/>
                <a:tab pos="8217534" algn="l"/>
              </a:tabLst>
            </a:pPr>
            <a:r>
              <a:rPr sz="2800" spc="-5" dirty="0">
                <a:latin typeface="Arial"/>
                <a:cs typeface="Arial"/>
              </a:rPr>
              <a:t>Exec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prog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writt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gu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ge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  involves </a:t>
            </a:r>
            <a:r>
              <a:rPr sz="2800" dirty="0">
                <a:latin typeface="Arial"/>
                <a:cs typeface="Arial"/>
              </a:rPr>
              <a:t>following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steps: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1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1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1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1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1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1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endParaRPr lang="en-US" sz="2400" spc="-1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10" dirty="0">
                <a:latin typeface="Arial"/>
                <a:cs typeface="Arial"/>
              </a:rPr>
              <a:t>Translation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by translator of language</a:t>
            </a:r>
            <a:r>
              <a:rPr sz="2400" spc="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</a:t>
            </a:r>
            <a:endParaRPr sz="2400" dirty="0">
              <a:latin typeface="Arial"/>
              <a:cs typeface="Arial"/>
            </a:endParaRPr>
          </a:p>
          <a:p>
            <a:pPr marL="756285" marR="1651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Linking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program </a:t>
            </a:r>
            <a:r>
              <a:rPr sz="2400" spc="-5" dirty="0">
                <a:latin typeface="Arial"/>
                <a:cs typeface="Arial"/>
              </a:rPr>
              <a:t>with other program needed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its  execution by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linker</a:t>
            </a:r>
            <a:endParaRPr sz="2400" dirty="0">
              <a:latin typeface="Arial"/>
              <a:cs typeface="Arial"/>
            </a:endParaRPr>
          </a:p>
          <a:p>
            <a:pPr marL="756285" marR="1714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  <a:tab pos="2327910" algn="l"/>
                <a:tab pos="3258820" algn="l"/>
                <a:tab pos="4522470" algn="l"/>
                <a:tab pos="6098540" algn="l"/>
                <a:tab pos="7386320" algn="l"/>
              </a:tabLst>
            </a:pPr>
            <a:r>
              <a:rPr sz="2400" spc="-5" dirty="0">
                <a:latin typeface="Arial"/>
                <a:cs typeface="Arial"/>
              </a:rPr>
              <a:t>Relo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ation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program</a:t>
            </a:r>
            <a:r>
              <a:rPr sz="2400" dirty="0">
                <a:latin typeface="Arial"/>
                <a:cs typeface="Arial"/>
              </a:rPr>
              <a:t>	to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execute</a:t>
            </a:r>
            <a:r>
              <a:rPr sz="2400" dirty="0">
                <a:latin typeface="Arial"/>
                <a:cs typeface="Arial"/>
              </a:rPr>
              <a:t>	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om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spec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  </a:t>
            </a:r>
            <a:r>
              <a:rPr sz="2400" spc="-5" dirty="0">
                <a:latin typeface="Arial"/>
                <a:cs typeface="Arial"/>
              </a:rPr>
              <a:t>memory area allocated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it by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spc="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linker</a:t>
            </a:r>
            <a:endParaRPr sz="2400" dirty="0">
              <a:latin typeface="Arial"/>
              <a:cs typeface="Arial"/>
            </a:endParaRPr>
          </a:p>
          <a:p>
            <a:pPr marL="756285" marR="1905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Loading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program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memory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purpose </a:t>
            </a:r>
            <a:r>
              <a:rPr sz="2400" spc="-15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execution by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loader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971" y="1524000"/>
            <a:ext cx="6390640" cy="2491740"/>
            <a:chOff x="156971" y="1524000"/>
            <a:chExt cx="6390640" cy="2491740"/>
          </a:xfrm>
        </p:grpSpPr>
        <p:sp>
          <p:nvSpPr>
            <p:cNvPr id="3" name="object 3"/>
            <p:cNvSpPr/>
            <p:nvPr/>
          </p:nvSpPr>
          <p:spPr>
            <a:xfrm>
              <a:off x="396457" y="1833353"/>
              <a:ext cx="124532" cy="1331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107" y="1524000"/>
              <a:ext cx="6063995" cy="845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971" y="2106168"/>
              <a:ext cx="603504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107" y="2072640"/>
              <a:ext cx="3570732" cy="84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971" y="265480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107" y="2621280"/>
              <a:ext cx="1159764" cy="845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952" y="2621280"/>
              <a:ext cx="629411" cy="84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6444" y="2621280"/>
              <a:ext cx="4053839" cy="8458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971" y="320344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7" y="3169920"/>
              <a:ext cx="3866388" cy="845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4642" y="1530667"/>
            <a:ext cx="5930900" cy="22212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Relocation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Linking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Concepts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Design of 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Linker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Self-Relocating</a:t>
            </a:r>
            <a:r>
              <a:rPr sz="3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Programs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Linking for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Overlays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37635" y="394208"/>
            <a:ext cx="23393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</a:t>
            </a:r>
            <a:r>
              <a:rPr spc="-80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457" y="1524000"/>
            <a:ext cx="5561330" cy="2239010"/>
            <a:chOff x="396457" y="1524000"/>
            <a:chExt cx="5561330" cy="2239010"/>
          </a:xfrm>
        </p:grpSpPr>
        <p:sp>
          <p:nvSpPr>
            <p:cNvPr id="3" name="object 3"/>
            <p:cNvSpPr/>
            <p:nvPr/>
          </p:nvSpPr>
          <p:spPr>
            <a:xfrm>
              <a:off x="396457" y="1833353"/>
              <a:ext cx="124532" cy="1331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107" y="1524000"/>
              <a:ext cx="2153412" cy="845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8755" y="1524000"/>
              <a:ext cx="1117092" cy="845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8083" y="1524000"/>
              <a:ext cx="926592" cy="845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6911" y="1524000"/>
              <a:ext cx="1752600" cy="845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0224" y="1524000"/>
              <a:ext cx="1117091" cy="84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1603" y="2104644"/>
              <a:ext cx="595883" cy="6888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399" y="2075687"/>
              <a:ext cx="1083564" cy="7360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7443" y="2075687"/>
              <a:ext cx="2186939" cy="7360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6911" y="2075687"/>
              <a:ext cx="1781556" cy="7360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603" y="2580132"/>
              <a:ext cx="595883" cy="6888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399" y="2551175"/>
              <a:ext cx="2298192" cy="7360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62071" y="2551175"/>
              <a:ext cx="1781555" cy="7360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603" y="3055619"/>
              <a:ext cx="595883" cy="688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399" y="3026663"/>
              <a:ext cx="1045463" cy="7360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0951" y="3026663"/>
              <a:ext cx="548640" cy="7360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2120" y="3026663"/>
              <a:ext cx="2020824" cy="7360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3947" y="3026663"/>
              <a:ext cx="1781555" cy="7360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642" y="1529002"/>
            <a:ext cx="5340985" cy="200596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Programs can be </a:t>
            </a:r>
            <a:r>
              <a:rPr sz="3000" dirty="0">
                <a:latin typeface="Arial"/>
                <a:cs typeface="Arial"/>
              </a:rPr>
              <a:t>classify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into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dirty="0">
                <a:latin typeface="Arial"/>
                <a:cs typeface="Arial"/>
              </a:rPr>
              <a:t>Non relocatable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program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dirty="0">
                <a:latin typeface="Arial"/>
                <a:cs typeface="Arial"/>
              </a:rPr>
              <a:t>Relocatable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program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dirty="0">
                <a:latin typeface="Arial"/>
                <a:cs typeface="Arial"/>
              </a:rPr>
              <a:t>Self- relocating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program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701545" y="394208"/>
            <a:ext cx="58096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Self-Relocating</a:t>
            </a:r>
            <a:r>
              <a:rPr spc="40" dirty="0"/>
              <a:t> </a:t>
            </a:r>
            <a:r>
              <a:rPr spc="-5" dirty="0"/>
              <a:t>Program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604" y="1539239"/>
            <a:ext cx="8356600" cy="2400300"/>
            <a:chOff x="641604" y="1539239"/>
            <a:chExt cx="8356600" cy="2400300"/>
          </a:xfrm>
        </p:grpSpPr>
        <p:sp>
          <p:nvSpPr>
            <p:cNvPr id="3" name="object 3"/>
            <p:cNvSpPr/>
            <p:nvPr/>
          </p:nvSpPr>
          <p:spPr>
            <a:xfrm>
              <a:off x="830773" y="1874350"/>
              <a:ext cx="217544" cy="47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1539239"/>
              <a:ext cx="1082039" cy="736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6587" y="1539239"/>
              <a:ext cx="2185416" cy="736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2152" y="1539239"/>
              <a:ext cx="1778507" cy="7360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0807" y="1539239"/>
              <a:ext cx="530351" cy="7360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1307" y="1539239"/>
              <a:ext cx="678179" cy="7360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69636" y="1539239"/>
              <a:ext cx="623315" cy="736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3100" y="1539239"/>
              <a:ext cx="1670303" cy="7360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3551" y="1539239"/>
              <a:ext cx="1284731" cy="7360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26908" y="1539239"/>
              <a:ext cx="970788" cy="7360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1935479"/>
              <a:ext cx="899160" cy="7360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1328" y="1935479"/>
              <a:ext cx="807720" cy="7360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6815" y="1935479"/>
              <a:ext cx="1784604" cy="7360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9187" y="1935479"/>
              <a:ext cx="696467" cy="7360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3424" y="1935479"/>
              <a:ext cx="973836" cy="73609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5027" y="1935479"/>
              <a:ext cx="1632203" cy="73609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5000" y="1935479"/>
              <a:ext cx="1101852" cy="7360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84619" y="1935479"/>
              <a:ext cx="1193292" cy="7360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5680" y="1935479"/>
              <a:ext cx="1083564" cy="73609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7011" y="1935479"/>
              <a:ext cx="900683" cy="73609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2331719"/>
              <a:ext cx="1101852" cy="7360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68779" y="2331719"/>
              <a:ext cx="1524000" cy="73609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5308" y="2331719"/>
              <a:ext cx="807719" cy="73609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05555" y="2331719"/>
              <a:ext cx="769620" cy="73609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27704" y="2331719"/>
              <a:ext cx="1892807" cy="73609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71515" y="2331719"/>
              <a:ext cx="1248156" cy="73609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0759" y="2331719"/>
              <a:ext cx="530352" cy="73609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1604" y="2836163"/>
              <a:ext cx="595883" cy="6888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4400" y="2807207"/>
              <a:ext cx="2295144" cy="73609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4952" y="2807207"/>
              <a:ext cx="1780031" cy="73609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60392" y="2807207"/>
              <a:ext cx="531876" cy="73609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27675" y="2807207"/>
              <a:ext cx="973836" cy="73609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36919" y="2807207"/>
              <a:ext cx="807720" cy="7360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80048" y="2807207"/>
              <a:ext cx="1965959" cy="73609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81415" y="2807207"/>
              <a:ext cx="716279" cy="73609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400" y="3203447"/>
              <a:ext cx="1616964" cy="73609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2368" y="3203447"/>
              <a:ext cx="603504" cy="73609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9924" y="3203447"/>
              <a:ext cx="714756" cy="73609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8731" y="3203447"/>
              <a:ext cx="623316" cy="736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4576" y="3203447"/>
              <a:ext cx="1525524" cy="73609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61104" y="3203447"/>
              <a:ext cx="1101852" cy="7360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15483" y="3203447"/>
              <a:ext cx="714756" cy="73609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82768" y="3203447"/>
              <a:ext cx="1610867" cy="73609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54724" y="3203447"/>
              <a:ext cx="530351" cy="73609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21842" y="1624330"/>
            <a:ext cx="7958455" cy="2087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–"/>
              <a:tabLst>
                <a:tab pos="299720" algn="l"/>
              </a:tabLst>
            </a:pPr>
            <a:r>
              <a:rPr sz="2600" b="1" dirty="0">
                <a:latin typeface="Arial"/>
                <a:cs typeface="Arial"/>
              </a:rPr>
              <a:t>Non relocatable </a:t>
            </a:r>
            <a:r>
              <a:rPr sz="2600" b="1" spc="-5" dirty="0">
                <a:latin typeface="Arial"/>
                <a:cs typeface="Arial"/>
              </a:rPr>
              <a:t>program 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program which can  not be executed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any </a:t>
            </a:r>
            <a:r>
              <a:rPr sz="2600" spc="-5" dirty="0">
                <a:latin typeface="Arial"/>
                <a:cs typeface="Arial"/>
              </a:rPr>
              <a:t>memory </a:t>
            </a:r>
            <a:r>
              <a:rPr sz="2600" dirty="0">
                <a:latin typeface="Arial"/>
                <a:cs typeface="Arial"/>
              </a:rPr>
              <a:t>area other than the  area starting on its translated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origin.</a:t>
            </a:r>
            <a:endParaRPr sz="2600">
              <a:latin typeface="Arial"/>
              <a:cs typeface="Arial"/>
            </a:endParaRPr>
          </a:p>
          <a:p>
            <a:pPr marL="299085" marR="8255" indent="-287020" algn="just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299720" algn="l"/>
              </a:tabLst>
            </a:pPr>
            <a:r>
              <a:rPr sz="2600" b="1" dirty="0">
                <a:latin typeface="Arial"/>
                <a:cs typeface="Arial"/>
              </a:rPr>
              <a:t>Relocatable program </a:t>
            </a:r>
            <a:r>
              <a:rPr sz="2600" dirty="0">
                <a:latin typeface="Arial"/>
                <a:cs typeface="Arial"/>
              </a:rPr>
              <a:t>: can be processed</a:t>
            </a:r>
            <a:r>
              <a:rPr sz="2600" spc="6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  </a:t>
            </a:r>
            <a:r>
              <a:rPr sz="2600" dirty="0">
                <a:latin typeface="Arial"/>
                <a:cs typeface="Arial"/>
              </a:rPr>
              <a:t>relocate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to a desired area of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memory.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701545" y="394208"/>
            <a:ext cx="58096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Self-Relocating</a:t>
            </a:r>
            <a:r>
              <a:rPr spc="40" dirty="0"/>
              <a:t> </a:t>
            </a:r>
            <a:r>
              <a:rPr spc="-5" dirty="0"/>
              <a:t>Program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773" y="1539239"/>
            <a:ext cx="8167370" cy="3304540"/>
            <a:chOff x="830773" y="1539239"/>
            <a:chExt cx="8167370" cy="3304540"/>
          </a:xfrm>
        </p:grpSpPr>
        <p:sp>
          <p:nvSpPr>
            <p:cNvPr id="3" name="object 3"/>
            <p:cNvSpPr/>
            <p:nvPr/>
          </p:nvSpPr>
          <p:spPr>
            <a:xfrm>
              <a:off x="830773" y="1874350"/>
              <a:ext cx="217544" cy="47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399" y="1539239"/>
              <a:ext cx="1045463" cy="736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0951" y="1539239"/>
              <a:ext cx="548640" cy="736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0408" y="1539239"/>
              <a:ext cx="2020823" cy="7360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32048" y="1539239"/>
              <a:ext cx="1778507" cy="7360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81372" y="1539239"/>
              <a:ext cx="530351" cy="7360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2539" y="1539239"/>
              <a:ext cx="679703" cy="736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3060" y="1539239"/>
              <a:ext cx="623315" cy="7360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7192" y="1539239"/>
              <a:ext cx="1671827" cy="7360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9836" y="1539239"/>
              <a:ext cx="1284731" cy="7360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25383" y="1539239"/>
              <a:ext cx="972312" cy="7360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399" y="1935479"/>
              <a:ext cx="1578864" cy="7360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6939" y="1935479"/>
              <a:ext cx="899160" cy="7360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9776" y="1935479"/>
              <a:ext cx="1874520" cy="7360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9495" y="1935479"/>
              <a:ext cx="714755" cy="73609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9451" y="1935479"/>
              <a:ext cx="769620" cy="73609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22748" y="1935479"/>
              <a:ext cx="1046988" cy="73609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64936" y="1935479"/>
              <a:ext cx="1613915" cy="7360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74051" y="1935479"/>
              <a:ext cx="1723644" cy="73609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399" y="2331719"/>
              <a:ext cx="2113788" cy="73609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9276" y="2331719"/>
              <a:ext cx="530351" cy="73609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70632" y="2331719"/>
              <a:ext cx="621792" cy="73609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6476" y="2331719"/>
              <a:ext cx="1673352" cy="73609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0831" y="2331719"/>
              <a:ext cx="954024" cy="73609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7383" y="2331719"/>
              <a:ext cx="1764791" cy="73609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03263" y="2331719"/>
              <a:ext cx="530352" cy="7360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9284" y="2834639"/>
              <a:ext cx="448056" cy="58369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5691" y="2811779"/>
              <a:ext cx="542544" cy="62331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1160" y="2811779"/>
              <a:ext cx="978408" cy="6233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12491" y="2811779"/>
              <a:ext cx="605028" cy="6233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444" y="2811779"/>
              <a:ext cx="1754124" cy="62331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17492" y="2811779"/>
              <a:ext cx="1740408" cy="62331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30824" y="2811779"/>
              <a:ext cx="760476" cy="6233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64224" y="2811779"/>
              <a:ext cx="1367027" cy="62331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04176" y="2811779"/>
              <a:ext cx="1458468" cy="62331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45691" y="3147059"/>
              <a:ext cx="1787652" cy="62331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37688" y="3147059"/>
              <a:ext cx="1086612" cy="62331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30167" y="3147059"/>
              <a:ext cx="667512" cy="62331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03548" y="3147059"/>
              <a:ext cx="527303" cy="6233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36719" y="3147059"/>
              <a:ext cx="853439" cy="62331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7551" y="3147059"/>
              <a:ext cx="605027" cy="6233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08448" y="3147059"/>
              <a:ext cx="760476" cy="6233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74792" y="3147059"/>
              <a:ext cx="1411223" cy="62331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14160" y="3147059"/>
              <a:ext cx="449579" cy="62331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29284" y="3572255"/>
              <a:ext cx="448056" cy="58369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45691" y="3549395"/>
              <a:ext cx="1039368" cy="62331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1991" y="3549395"/>
              <a:ext cx="605028" cy="62331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63951" y="3549395"/>
              <a:ext cx="1336548" cy="62331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37432" y="3549395"/>
              <a:ext cx="762000" cy="62331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36363" y="3549395"/>
              <a:ext cx="1584960" cy="62331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58256" y="3549395"/>
              <a:ext cx="605027" cy="6233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00216" y="3549395"/>
              <a:ext cx="1367028" cy="62331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04176" y="3549395"/>
              <a:ext cx="1458468" cy="62331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45691" y="3884675"/>
              <a:ext cx="1787652" cy="62331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69692" y="3884675"/>
              <a:ext cx="885444" cy="62331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91483" y="3884675"/>
              <a:ext cx="1086612" cy="62331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14443" y="3884675"/>
              <a:ext cx="667512" cy="62331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18304" y="3884675"/>
              <a:ext cx="527303" cy="62331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81956" y="3884675"/>
              <a:ext cx="854963" cy="62331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73268" y="3884675"/>
              <a:ext cx="606551" cy="62331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16168" y="3884675"/>
              <a:ext cx="760476" cy="62331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12992" y="3884675"/>
              <a:ext cx="1415795" cy="62331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65136" y="3884675"/>
              <a:ext cx="1086612" cy="62331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88095" y="3884675"/>
              <a:ext cx="574548" cy="62331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45691" y="4219955"/>
              <a:ext cx="1103375" cy="623315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53411" y="4219955"/>
              <a:ext cx="760476" cy="6233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19755" y="4219955"/>
              <a:ext cx="1584959" cy="623315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10583" y="4219955"/>
              <a:ext cx="947927" cy="623315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86656" y="4219955"/>
              <a:ext cx="449579" cy="62331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821842" y="1624330"/>
            <a:ext cx="7958455" cy="3026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715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–"/>
              <a:tabLst>
                <a:tab pos="299720" algn="l"/>
              </a:tabLst>
            </a:pPr>
            <a:r>
              <a:rPr sz="2600" b="1" dirty="0">
                <a:latin typeface="Arial"/>
                <a:cs typeface="Arial"/>
              </a:rPr>
              <a:t>Self- relocating </a:t>
            </a:r>
            <a:r>
              <a:rPr sz="2600" b="1" spc="-5" dirty="0">
                <a:latin typeface="Arial"/>
                <a:cs typeface="Arial"/>
              </a:rPr>
              <a:t>program </a:t>
            </a:r>
            <a:r>
              <a:rPr sz="2600" dirty="0">
                <a:latin typeface="Arial"/>
                <a:cs typeface="Arial"/>
              </a:rPr>
              <a:t>: is a program </a:t>
            </a:r>
            <a:r>
              <a:rPr sz="2600" spc="-5" dirty="0">
                <a:latin typeface="Arial"/>
                <a:cs typeface="Arial"/>
              </a:rPr>
              <a:t>which </a:t>
            </a:r>
            <a:r>
              <a:rPr sz="2600" dirty="0">
                <a:latin typeface="Arial"/>
                <a:cs typeface="Arial"/>
              </a:rPr>
              <a:t>can  perform the relocation of its own </a:t>
            </a:r>
            <a:r>
              <a:rPr sz="2600" spc="-5" dirty="0">
                <a:latin typeface="Arial"/>
                <a:cs typeface="Arial"/>
              </a:rPr>
              <a:t>address sensitive  </a:t>
            </a:r>
            <a:r>
              <a:rPr sz="2600" dirty="0">
                <a:latin typeface="Arial"/>
                <a:cs typeface="Arial"/>
              </a:rPr>
              <a:t>instructions.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contains two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provision:</a:t>
            </a:r>
            <a:endParaRPr sz="2600">
              <a:latin typeface="Arial"/>
              <a:cs typeface="Arial"/>
            </a:endParaRPr>
          </a:p>
          <a:p>
            <a:pPr marL="697865" marR="5080" lvl="1" indent="-228600" algn="just">
              <a:lnSpc>
                <a:spcPct val="100000"/>
              </a:lnSpc>
              <a:spcBef>
                <a:spcPts val="535"/>
              </a:spcBef>
              <a:buChar char="•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A table of information concerning the address sensitive  instructions exists as a part of the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program.</a:t>
            </a:r>
            <a:endParaRPr sz="2200">
              <a:latin typeface="Arial"/>
              <a:cs typeface="Arial"/>
            </a:endParaRPr>
          </a:p>
          <a:p>
            <a:pPr marL="697865" marR="5715" lvl="1" indent="-228600" algn="just">
              <a:lnSpc>
                <a:spcPct val="100000"/>
              </a:lnSpc>
              <a:spcBef>
                <a:spcPts val="530"/>
              </a:spcBef>
              <a:buChar char="•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Code to </a:t>
            </a:r>
            <a:r>
              <a:rPr sz="2200" dirty="0">
                <a:latin typeface="Arial"/>
                <a:cs typeface="Arial"/>
              </a:rPr>
              <a:t>perform </a:t>
            </a:r>
            <a:r>
              <a:rPr sz="2200" spc="-5" dirty="0">
                <a:latin typeface="Arial"/>
                <a:cs typeface="Arial"/>
              </a:rPr>
              <a:t>the relocation of address sensitive  instructions also exists as a part of the </a:t>
            </a:r>
            <a:r>
              <a:rPr sz="2200" dirty="0">
                <a:latin typeface="Arial"/>
                <a:cs typeface="Arial"/>
              </a:rPr>
              <a:t>program </a:t>
            </a:r>
            <a:r>
              <a:rPr sz="2200" spc="-5" dirty="0">
                <a:latin typeface="Arial"/>
                <a:cs typeface="Arial"/>
              </a:rPr>
              <a:t>which is  called the relocating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logic.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xfrm>
            <a:off x="3646613" y="6245379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1701545" y="394208"/>
            <a:ext cx="58096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Self-Relocating</a:t>
            </a:r>
            <a:r>
              <a:rPr spc="40" dirty="0"/>
              <a:t> </a:t>
            </a:r>
            <a:r>
              <a:rPr spc="-5" dirty="0"/>
              <a:t>Program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971" y="1524000"/>
            <a:ext cx="6390640" cy="2491740"/>
            <a:chOff x="156971" y="1524000"/>
            <a:chExt cx="6390640" cy="2491740"/>
          </a:xfrm>
        </p:grpSpPr>
        <p:sp>
          <p:nvSpPr>
            <p:cNvPr id="3" name="object 3"/>
            <p:cNvSpPr/>
            <p:nvPr/>
          </p:nvSpPr>
          <p:spPr>
            <a:xfrm>
              <a:off x="396457" y="1833353"/>
              <a:ext cx="124532" cy="1331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107" y="1524000"/>
              <a:ext cx="6063995" cy="845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971" y="2106168"/>
              <a:ext cx="603504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107" y="2072640"/>
              <a:ext cx="3570732" cy="84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971" y="265480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107" y="2621280"/>
              <a:ext cx="1159764" cy="845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952" y="2621280"/>
              <a:ext cx="629411" cy="84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6444" y="2621280"/>
              <a:ext cx="4053839" cy="8458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971" y="3203448"/>
              <a:ext cx="60350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7" y="3169920"/>
              <a:ext cx="3866388" cy="845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4642" y="1530667"/>
            <a:ext cx="5930900" cy="22212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Relocation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Linking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Concepts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Design of 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Linker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Self-Relocating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Programs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Linking for</a:t>
            </a:r>
            <a:r>
              <a:rPr sz="3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Overlays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37635" y="394208"/>
            <a:ext cx="23393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</a:t>
            </a:r>
            <a:r>
              <a:rPr spc="-80" dirty="0"/>
              <a:t> </a:t>
            </a:r>
            <a:r>
              <a:rPr dirty="0"/>
              <a:t>Linkers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360932"/>
            <a:ext cx="8589645" cy="3975100"/>
            <a:chOff x="391435" y="1360932"/>
            <a:chExt cx="8589645" cy="3975100"/>
          </a:xfrm>
        </p:grpSpPr>
        <p:sp>
          <p:nvSpPr>
            <p:cNvPr id="3" name="object 3"/>
            <p:cNvSpPr/>
            <p:nvPr/>
          </p:nvSpPr>
          <p:spPr>
            <a:xfrm>
              <a:off x="391435" y="1651046"/>
              <a:ext cx="123908" cy="114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360932"/>
              <a:ext cx="1598676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216" y="1360932"/>
              <a:ext cx="88544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3327" y="1360932"/>
              <a:ext cx="1874520" cy="789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844" y="1903476"/>
              <a:ext cx="548640" cy="6339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1164" y="1876044"/>
              <a:ext cx="777239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7987" y="1876044"/>
              <a:ext cx="1389888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7459" y="1876044"/>
              <a:ext cx="624839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1884" y="1876044"/>
              <a:ext cx="573023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4492" y="1876044"/>
              <a:ext cx="929640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2192" y="1876044"/>
              <a:ext cx="659891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1668" y="1876044"/>
              <a:ext cx="573024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4276" y="1876044"/>
              <a:ext cx="1540764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54624" y="1876044"/>
              <a:ext cx="675131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9339" y="1876044"/>
              <a:ext cx="1554480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3403" y="1876044"/>
              <a:ext cx="1557527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164" y="2241804"/>
              <a:ext cx="1184148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44039" y="2241804"/>
              <a:ext cx="897636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0403" y="2241804"/>
              <a:ext cx="829056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8187" y="2241804"/>
              <a:ext cx="1150619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7536" y="2241804"/>
              <a:ext cx="979932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16195" y="2241804"/>
              <a:ext cx="1152144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98592" y="2241804"/>
              <a:ext cx="726948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4268" y="2241804"/>
              <a:ext cx="1150619" cy="6797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33615" y="2241804"/>
              <a:ext cx="1100327" cy="6797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62672" y="2241804"/>
              <a:ext cx="931164" cy="6797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22563" y="2241804"/>
              <a:ext cx="658368" cy="6797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1164" y="2607564"/>
              <a:ext cx="829056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38656" y="2607564"/>
              <a:ext cx="1540764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74036" y="2607564"/>
              <a:ext cx="490727" cy="6797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6844" y="3073908"/>
              <a:ext cx="548640" cy="6339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1164" y="3046476"/>
              <a:ext cx="1455420" cy="67970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66543" y="3046476"/>
              <a:ext cx="1761744" cy="6797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6724" y="3046476"/>
              <a:ext cx="1540764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27447" y="3046476"/>
              <a:ext cx="1353312" cy="6797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60720" y="3046476"/>
              <a:ext cx="659891" cy="679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9284" y="3511296"/>
              <a:ext cx="448056" cy="58369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45692" y="3486911"/>
              <a:ext cx="542544" cy="6233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94103" y="3486911"/>
              <a:ext cx="1908048" cy="62331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11068" y="3486911"/>
              <a:ext cx="1367028" cy="62331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83963" y="3486911"/>
              <a:ext cx="1226819" cy="62331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18176" y="3486911"/>
              <a:ext cx="1103376" cy="62331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25895" y="3486911"/>
              <a:ext cx="760476" cy="62331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92239" y="3486911"/>
              <a:ext cx="853439" cy="6233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29284" y="3913632"/>
              <a:ext cx="448056" cy="58369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45692" y="3889248"/>
              <a:ext cx="542544" cy="6233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94103" y="3889248"/>
              <a:ext cx="745235" cy="62331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45208" y="3889248"/>
              <a:ext cx="605028" cy="62331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56103" y="3889248"/>
              <a:ext cx="1411223" cy="62331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95471" y="3889248"/>
              <a:ext cx="449579" cy="62331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6844" y="4317492"/>
              <a:ext cx="548640" cy="6339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1164" y="4290060"/>
              <a:ext cx="929639" cy="67970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8111" y="4290060"/>
              <a:ext cx="1388364" cy="6797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43784" y="4290060"/>
              <a:ext cx="1589532" cy="6797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30624" y="4290060"/>
              <a:ext cx="656844" cy="6797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84776" y="4290060"/>
              <a:ext cx="573024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55107" y="4290060"/>
              <a:ext cx="1540764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93180" y="4290060"/>
              <a:ext cx="624840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15327" y="4290060"/>
              <a:ext cx="1641348" cy="67970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53984" y="4290060"/>
              <a:ext cx="726948" cy="67970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31164" y="4655820"/>
              <a:ext cx="1775460" cy="67970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89631" y="4655820"/>
              <a:ext cx="1539240" cy="67970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10355" y="4655820"/>
              <a:ext cx="1655064" cy="67970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51476" y="4655820"/>
              <a:ext cx="1556003" cy="6797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02095" y="4655820"/>
              <a:ext cx="490727" cy="6797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64642" y="1365426"/>
            <a:ext cx="8415020" cy="735393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 for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Overlays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An overlay is a </a:t>
            </a:r>
            <a:r>
              <a:rPr sz="2400" dirty="0">
                <a:latin typeface="Arial"/>
                <a:cs typeface="Arial"/>
              </a:rPr>
              <a:t>part </a:t>
            </a:r>
            <a:r>
              <a:rPr sz="2400" spc="-5" dirty="0">
                <a:latin typeface="Arial"/>
                <a:cs typeface="Arial"/>
              </a:rPr>
              <a:t>of a program or software package  which </a:t>
            </a:r>
            <a:r>
              <a:rPr sz="2400" dirty="0">
                <a:latin typeface="Arial"/>
                <a:cs typeface="Arial"/>
              </a:rPr>
              <a:t>has the </a:t>
            </a:r>
            <a:r>
              <a:rPr sz="2400" spc="-5" dirty="0">
                <a:latin typeface="Arial"/>
                <a:cs typeface="Arial"/>
              </a:rPr>
              <a:t>same load </a:t>
            </a:r>
            <a:r>
              <a:rPr sz="2400" dirty="0">
                <a:latin typeface="Arial"/>
                <a:cs typeface="Arial"/>
              </a:rPr>
              <a:t>origin </a:t>
            </a:r>
            <a:r>
              <a:rPr sz="2400" spc="-5" dirty="0">
                <a:latin typeface="Arial"/>
                <a:cs typeface="Arial"/>
              </a:rPr>
              <a:t>as some other </a:t>
            </a:r>
            <a:r>
              <a:rPr sz="2400" dirty="0">
                <a:latin typeface="Arial"/>
                <a:cs typeface="Arial"/>
              </a:rPr>
              <a:t>part </a:t>
            </a:r>
            <a:r>
              <a:rPr sz="2400" spc="-15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program.</a:t>
            </a: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Overlay </a:t>
            </a:r>
            <a:r>
              <a:rPr sz="2400" dirty="0">
                <a:latin typeface="Arial"/>
                <a:cs typeface="Arial"/>
              </a:rPr>
              <a:t>structured </a:t>
            </a:r>
            <a:r>
              <a:rPr sz="2400" spc="-5" dirty="0">
                <a:latin typeface="Arial"/>
                <a:cs typeface="Arial"/>
              </a:rPr>
              <a:t>program consist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1155065" lvl="2" indent="-229235" algn="just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A permanently resident portion called 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root</a:t>
            </a:r>
            <a:endParaRPr sz="2200" dirty="0">
              <a:latin typeface="Arial"/>
              <a:cs typeface="Arial"/>
            </a:endParaRPr>
          </a:p>
          <a:p>
            <a:pPr marL="1155065" lvl="2" indent="-229235" algn="just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A set of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overlays.</a:t>
            </a:r>
            <a:endParaRPr sz="22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overlay structure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 program </a:t>
            </a:r>
            <a:r>
              <a:rPr sz="2400" spc="-5" dirty="0">
                <a:latin typeface="Arial"/>
                <a:cs typeface="Arial"/>
              </a:rPr>
              <a:t>is designed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endParaRPr sz="2400" dirty="0">
              <a:latin typeface="Arial"/>
              <a:cs typeface="Arial"/>
            </a:endParaRPr>
          </a:p>
          <a:p>
            <a:pPr marL="75628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identifying mutually exclusive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196845" y="394208"/>
            <a:ext cx="48215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Linking for</a:t>
            </a:r>
            <a:r>
              <a:rPr dirty="0"/>
              <a:t> Overlays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360932"/>
            <a:ext cx="8418830" cy="4048125"/>
            <a:chOff x="391435" y="1360932"/>
            <a:chExt cx="8418830" cy="4048125"/>
          </a:xfrm>
        </p:grpSpPr>
        <p:sp>
          <p:nvSpPr>
            <p:cNvPr id="3" name="object 3"/>
            <p:cNvSpPr/>
            <p:nvPr/>
          </p:nvSpPr>
          <p:spPr>
            <a:xfrm>
              <a:off x="391435" y="1651046"/>
              <a:ext cx="123908" cy="114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360932"/>
              <a:ext cx="3617976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844" y="1903476"/>
              <a:ext cx="548640" cy="633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164" y="1876044"/>
              <a:ext cx="7644384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164" y="2241804"/>
              <a:ext cx="1743456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9236" y="2241804"/>
              <a:ext cx="1421891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85743" y="2241804"/>
              <a:ext cx="574548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4908" y="2241804"/>
              <a:ext cx="1421891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1415" y="2241804"/>
              <a:ext cx="574548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0580" y="2241804"/>
              <a:ext cx="1405127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5668" y="2241804"/>
              <a:ext cx="1760219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844" y="2708148"/>
              <a:ext cx="548640" cy="633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1164" y="2680716"/>
              <a:ext cx="7642859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1164" y="3046476"/>
              <a:ext cx="1100327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844" y="3512820"/>
              <a:ext cx="548640" cy="633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164" y="3485388"/>
              <a:ext cx="6693408" cy="6797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9187" y="3485388"/>
              <a:ext cx="1421892" cy="679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35696" y="3485388"/>
              <a:ext cx="574548" cy="679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1164" y="3851148"/>
              <a:ext cx="1421891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3015" y="3851148"/>
              <a:ext cx="659892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71343" y="3851148"/>
              <a:ext cx="1405128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54908" y="3851148"/>
              <a:ext cx="5340095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6844" y="4317492"/>
              <a:ext cx="548640" cy="633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1164" y="4290060"/>
              <a:ext cx="4658868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6844" y="4756403"/>
              <a:ext cx="548640" cy="633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1164" y="4728972"/>
              <a:ext cx="1421891" cy="679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7672" y="4728972"/>
              <a:ext cx="574548" cy="679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16836" y="4728972"/>
              <a:ext cx="1421891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8687" y="4728972"/>
              <a:ext cx="999743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13047" y="4728972"/>
              <a:ext cx="1405127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6612" y="4728972"/>
              <a:ext cx="3486912" cy="6797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4642" y="1365426"/>
            <a:ext cx="8227059" cy="74411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 for</a:t>
            </a:r>
            <a:r>
              <a:rPr sz="2800" spc="-5" dirty="0">
                <a:latin typeface="Arial"/>
                <a:cs typeface="Arial"/>
              </a:rPr>
              <a:t> Overlays</a:t>
            </a:r>
            <a:endParaRPr sz="2800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Example: Consider a program with 6 sections named  init, read, trans_a, trans_b, trans_c 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  <a:tab pos="1314450" algn="l"/>
              </a:tabLst>
            </a:pPr>
            <a:r>
              <a:rPr sz="2400" spc="-5" dirty="0">
                <a:latin typeface="Arial"/>
                <a:cs typeface="Arial"/>
              </a:rPr>
              <a:t>init	</a:t>
            </a:r>
            <a:r>
              <a:rPr sz="2400" dirty="0">
                <a:latin typeface="Arial"/>
                <a:cs typeface="Arial"/>
              </a:rPr>
              <a:t>perform some </a:t>
            </a:r>
            <a:r>
              <a:rPr sz="2400" spc="-5" dirty="0">
                <a:latin typeface="Arial"/>
                <a:cs typeface="Arial"/>
              </a:rPr>
              <a:t>initialization and transfer control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read.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read reads one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data and invokes one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trans_a,  trans_b ot trans_c depending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data.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Print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called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print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trans_a, trans_b and trans_c are mutually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exclusive.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196845" y="394208"/>
            <a:ext cx="48215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Linking for</a:t>
            </a:r>
            <a:r>
              <a:rPr dirty="0"/>
              <a:t> Overlays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360932"/>
            <a:ext cx="3726815" cy="1195070"/>
            <a:chOff x="391435" y="1360932"/>
            <a:chExt cx="3726815" cy="1195070"/>
          </a:xfrm>
        </p:grpSpPr>
        <p:sp>
          <p:nvSpPr>
            <p:cNvPr id="3" name="object 3"/>
            <p:cNvSpPr/>
            <p:nvPr/>
          </p:nvSpPr>
          <p:spPr>
            <a:xfrm>
              <a:off x="391435" y="1651046"/>
              <a:ext cx="123908" cy="114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360932"/>
              <a:ext cx="3617976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844" y="1903476"/>
              <a:ext cx="548640" cy="633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164" y="1876044"/>
              <a:ext cx="1673352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642" y="1365426"/>
            <a:ext cx="3513454" cy="9804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 for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Overlays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96845" y="394208"/>
            <a:ext cx="48215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Linking for</a:t>
            </a:r>
            <a:r>
              <a:rPr dirty="0"/>
              <a:t> Overlays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290572" y="2642616"/>
            <a:ext cx="311785" cy="3028315"/>
            <a:chOff x="2290572" y="2642616"/>
            <a:chExt cx="311785" cy="3028315"/>
          </a:xfrm>
        </p:grpSpPr>
        <p:sp>
          <p:nvSpPr>
            <p:cNvPr id="10" name="object 10"/>
            <p:cNvSpPr/>
            <p:nvPr/>
          </p:nvSpPr>
          <p:spPr>
            <a:xfrm>
              <a:off x="2445258" y="2657094"/>
              <a:ext cx="1905" cy="3001010"/>
            </a:xfrm>
            <a:custGeom>
              <a:avLst/>
              <a:gdLst/>
              <a:ahLst/>
              <a:cxnLst/>
              <a:rect l="l" t="t" r="r" b="b"/>
              <a:pathLst>
                <a:path w="1905" h="3001010">
                  <a:moveTo>
                    <a:pt x="1650" y="0"/>
                  </a:moveTo>
                  <a:lnTo>
                    <a:pt x="0" y="3000400"/>
                  </a:lnTo>
                </a:path>
              </a:pathLst>
            </a:custGeom>
            <a:ln w="2590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526" y="2655570"/>
              <a:ext cx="285750" cy="3001010"/>
            </a:xfrm>
            <a:custGeom>
              <a:avLst/>
              <a:gdLst/>
              <a:ahLst/>
              <a:cxnLst/>
              <a:rect l="l" t="t" r="r" b="b"/>
              <a:pathLst>
                <a:path w="285750" h="3001010">
                  <a:moveTo>
                    <a:pt x="0" y="0"/>
                  </a:moveTo>
                  <a:lnTo>
                    <a:pt x="285750" y="1650"/>
                  </a:lnTo>
                </a:path>
                <a:path w="285750" h="3001010">
                  <a:moveTo>
                    <a:pt x="0" y="428243"/>
                  </a:moveTo>
                  <a:lnTo>
                    <a:pt x="285750" y="429894"/>
                  </a:lnTo>
                </a:path>
                <a:path w="285750" h="3001010">
                  <a:moveTo>
                    <a:pt x="0" y="713231"/>
                  </a:moveTo>
                  <a:lnTo>
                    <a:pt x="285750" y="714882"/>
                  </a:lnTo>
                </a:path>
                <a:path w="285750" h="3001010">
                  <a:moveTo>
                    <a:pt x="0" y="1784603"/>
                  </a:moveTo>
                  <a:lnTo>
                    <a:pt x="285750" y="1786127"/>
                  </a:lnTo>
                </a:path>
                <a:path w="285750" h="3001010">
                  <a:moveTo>
                    <a:pt x="0" y="2356104"/>
                  </a:moveTo>
                  <a:lnTo>
                    <a:pt x="285750" y="2357628"/>
                  </a:lnTo>
                </a:path>
                <a:path w="285750" h="3001010">
                  <a:moveTo>
                    <a:pt x="0" y="2784347"/>
                  </a:moveTo>
                  <a:lnTo>
                    <a:pt x="285750" y="2785871"/>
                  </a:lnTo>
                </a:path>
                <a:path w="285750" h="3001010">
                  <a:moveTo>
                    <a:pt x="0" y="2999231"/>
                  </a:moveTo>
                  <a:lnTo>
                    <a:pt x="285750" y="3000819"/>
                  </a:lnTo>
                </a:path>
              </a:pathLst>
            </a:custGeom>
            <a:ln w="2590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68448" y="25278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9750" y="2897251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9750" y="3170935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15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9750" y="4242561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35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9750" y="4813757"/>
            <a:ext cx="495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3494" y="5242941"/>
            <a:ext cx="494665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7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60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/>
                <a:cs typeface="Arial"/>
              </a:rPr>
              <a:t>65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7573" y="2606802"/>
            <a:ext cx="48196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95">
              <a:lnSpc>
                <a:spcPct val="1268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init  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35072" y="3742435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s_a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8373" y="4528566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s_b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8373" y="4945786"/>
            <a:ext cx="77470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s_c  </a:t>
            </a:r>
            <a:r>
              <a:rPr sz="1800" spc="-10" dirty="0"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5429" y="4284726"/>
            <a:ext cx="1858645" cy="645160"/>
          </a:xfrm>
          <a:custGeom>
            <a:avLst/>
            <a:gdLst/>
            <a:ahLst/>
            <a:cxnLst/>
            <a:rect l="l" t="t" r="r" b="b"/>
            <a:pathLst>
              <a:path w="1858645" h="645160">
                <a:moveTo>
                  <a:pt x="0" y="643128"/>
                </a:moveTo>
                <a:lnTo>
                  <a:pt x="285750" y="644779"/>
                </a:lnTo>
              </a:path>
              <a:path w="1858645" h="645160">
                <a:moveTo>
                  <a:pt x="858012" y="358140"/>
                </a:moveTo>
                <a:lnTo>
                  <a:pt x="1143762" y="359791"/>
                </a:lnTo>
              </a:path>
              <a:path w="1858645" h="645160">
                <a:moveTo>
                  <a:pt x="1572768" y="0"/>
                </a:moveTo>
                <a:lnTo>
                  <a:pt x="1858518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38976" y="2659126"/>
            <a:ext cx="507365" cy="10261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" indent="23495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Arial"/>
                <a:cs typeface="Arial"/>
              </a:rPr>
              <a:t>init</a:t>
            </a:r>
            <a:endParaRPr sz="1800">
              <a:latin typeface="Arial"/>
              <a:cs typeface="Arial"/>
            </a:endParaRPr>
          </a:p>
          <a:p>
            <a:pPr marL="12700" marR="5080" indent="25400">
              <a:lnSpc>
                <a:spcPct val="104200"/>
              </a:lnSpc>
              <a:spcBef>
                <a:spcPts val="565"/>
              </a:spcBef>
            </a:pP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 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rite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75732" y="2702051"/>
            <a:ext cx="1598930" cy="2242185"/>
            <a:chOff x="5475732" y="2702051"/>
            <a:chExt cx="1598930" cy="2242185"/>
          </a:xfrm>
        </p:grpSpPr>
        <p:sp>
          <p:nvSpPr>
            <p:cNvPr id="25" name="object 25"/>
            <p:cNvSpPr/>
            <p:nvPr/>
          </p:nvSpPr>
          <p:spPr>
            <a:xfrm>
              <a:off x="5488686" y="2716529"/>
              <a:ext cx="858519" cy="2214245"/>
            </a:xfrm>
            <a:custGeom>
              <a:avLst/>
              <a:gdLst/>
              <a:ahLst/>
              <a:cxnLst/>
              <a:rect l="l" t="t" r="r" b="b"/>
              <a:pathLst>
                <a:path w="858520" h="2214245">
                  <a:moveTo>
                    <a:pt x="1650" y="999744"/>
                  </a:moveTo>
                  <a:lnTo>
                    <a:pt x="0" y="2214245"/>
                  </a:lnTo>
                </a:path>
                <a:path w="858520" h="2214245">
                  <a:moveTo>
                    <a:pt x="858138" y="0"/>
                  </a:moveTo>
                  <a:lnTo>
                    <a:pt x="856488" y="1928876"/>
                  </a:lnTo>
                </a:path>
              </a:pathLst>
            </a:custGeom>
            <a:ln w="2590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88686" y="2715005"/>
              <a:ext cx="1571625" cy="1003300"/>
            </a:xfrm>
            <a:custGeom>
              <a:avLst/>
              <a:gdLst/>
              <a:ahLst/>
              <a:cxnLst/>
              <a:rect l="l" t="t" r="r" b="b"/>
              <a:pathLst>
                <a:path w="1571625" h="1003300">
                  <a:moveTo>
                    <a:pt x="714755" y="0"/>
                  </a:moveTo>
                  <a:lnTo>
                    <a:pt x="1000505" y="1651"/>
                  </a:lnTo>
                </a:path>
                <a:path w="1571625" h="1003300">
                  <a:moveTo>
                    <a:pt x="714755" y="428244"/>
                  </a:moveTo>
                  <a:lnTo>
                    <a:pt x="1000505" y="429895"/>
                  </a:lnTo>
                </a:path>
                <a:path w="1571625" h="1003300">
                  <a:moveTo>
                    <a:pt x="714755" y="714756"/>
                  </a:moveTo>
                  <a:lnTo>
                    <a:pt x="1000505" y="716280"/>
                  </a:lnTo>
                </a:path>
                <a:path w="1571625" h="1003300">
                  <a:moveTo>
                    <a:pt x="0" y="1001268"/>
                  </a:moveTo>
                  <a:lnTo>
                    <a:pt x="1571624" y="1002792"/>
                  </a:lnTo>
                </a:path>
              </a:pathLst>
            </a:custGeom>
            <a:ln w="2590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59930" y="3716273"/>
              <a:ext cx="1905" cy="571500"/>
            </a:xfrm>
            <a:custGeom>
              <a:avLst/>
              <a:gdLst/>
              <a:ahLst/>
              <a:cxnLst/>
              <a:rect l="l" t="t" r="r" b="b"/>
              <a:pathLst>
                <a:path w="1904" h="571500">
                  <a:moveTo>
                    <a:pt x="1650" y="0"/>
                  </a:moveTo>
                  <a:lnTo>
                    <a:pt x="0" y="571500"/>
                  </a:lnTo>
                </a:path>
              </a:pathLst>
            </a:custGeom>
            <a:ln w="2590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96432" y="4730622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s_b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970779" y="5016500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s_a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2181" y="4373371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s_c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94426" y="2504186"/>
            <a:ext cx="494665" cy="1038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  <a:spcBef>
                <a:spcPts val="75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00" spc="-5" dirty="0">
                <a:latin typeface="Arial"/>
                <a:cs typeface="Arial"/>
              </a:rPr>
              <a:t>15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10554" y="3658870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81803" y="4802251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0554" y="4456938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35K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2809" y="4099686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30K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203960"/>
            <a:ext cx="8555990" cy="1417320"/>
            <a:chOff x="391435" y="1203960"/>
            <a:chExt cx="8555990" cy="1417320"/>
          </a:xfrm>
        </p:grpSpPr>
        <p:sp>
          <p:nvSpPr>
            <p:cNvPr id="3" name="object 3"/>
            <p:cNvSpPr/>
            <p:nvPr/>
          </p:nvSpPr>
          <p:spPr>
            <a:xfrm>
              <a:off x="391435" y="149407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203960"/>
              <a:ext cx="1598676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216" y="1203960"/>
              <a:ext cx="885444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3327" y="1203960"/>
              <a:ext cx="1874520" cy="789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844" y="1673352"/>
              <a:ext cx="548640" cy="6339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1164" y="1645920"/>
              <a:ext cx="862584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8364" y="1645920"/>
              <a:ext cx="507492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0472" y="1645920"/>
              <a:ext cx="1065276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34184" y="1645920"/>
              <a:ext cx="1082040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6184" y="1645920"/>
              <a:ext cx="1743456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1643" y="2051304"/>
              <a:ext cx="906780" cy="5699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7736" y="2051304"/>
              <a:ext cx="665988" cy="569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3036" y="2051304"/>
              <a:ext cx="489204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0027" y="2051304"/>
              <a:ext cx="850391" cy="5699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8208" y="2051304"/>
              <a:ext cx="490728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8247" y="2051304"/>
              <a:ext cx="876300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3859" y="2051304"/>
              <a:ext cx="489203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2376" y="2051304"/>
              <a:ext cx="425196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6195" y="2051304"/>
              <a:ext cx="1187196" cy="569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62015" y="2051304"/>
              <a:ext cx="425196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16524" y="2051304"/>
              <a:ext cx="489203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35039" y="2051304"/>
              <a:ext cx="425196" cy="5699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8859" y="2051304"/>
              <a:ext cx="1187195" cy="5699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4680" y="2051304"/>
              <a:ext cx="425196" cy="5699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19187" y="2051304"/>
              <a:ext cx="489203" cy="5699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36180" y="2051304"/>
              <a:ext cx="426720" cy="5699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1523" y="2051304"/>
              <a:ext cx="1173479" cy="56997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53627" y="2051304"/>
              <a:ext cx="493775" cy="5699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366761" y="2114804"/>
            <a:ext cx="1414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</a:tabLst>
            </a:pPr>
            <a:r>
              <a:rPr sz="2000" dirty="0">
                <a:latin typeface="Arial"/>
                <a:cs typeface="Arial"/>
              </a:rPr>
              <a:t>+	</a:t>
            </a:r>
            <a:r>
              <a:rPr sz="2000" spc="-5" dirty="0">
                <a:latin typeface="Arial"/>
                <a:cs typeface="Arial"/>
              </a:rPr>
              <a:t>(trans_c),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61644" y="2301239"/>
            <a:ext cx="3912235" cy="570230"/>
            <a:chOff x="961644" y="2301239"/>
            <a:chExt cx="3912235" cy="570230"/>
          </a:xfrm>
        </p:grpSpPr>
        <p:sp>
          <p:nvSpPr>
            <p:cNvPr id="33" name="object 33"/>
            <p:cNvSpPr/>
            <p:nvPr/>
          </p:nvSpPr>
          <p:spPr>
            <a:xfrm>
              <a:off x="961644" y="2301239"/>
              <a:ext cx="1722120" cy="5699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07919" y="2301239"/>
              <a:ext cx="885444" cy="56997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0567" y="2301239"/>
              <a:ext cx="1184147" cy="56997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0395" y="2301239"/>
              <a:ext cx="943355" cy="56997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4642" y="1296161"/>
            <a:ext cx="6858000" cy="139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Linking for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Overlays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MS-DOS </a:t>
            </a:r>
            <a:r>
              <a:rPr sz="2400" dirty="0">
                <a:latin typeface="Arial"/>
                <a:cs typeface="Arial"/>
              </a:rPr>
              <a:t>LINK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</a:t>
            </a:r>
          </a:p>
          <a:p>
            <a:pPr marL="756285">
              <a:lnSpc>
                <a:spcPts val="2185"/>
              </a:lnSpc>
              <a:spcBef>
                <a:spcPts val="200"/>
              </a:spcBef>
              <a:tabLst>
                <a:tab pos="1492250" algn="l"/>
                <a:tab pos="1987550" algn="l"/>
                <a:tab pos="2305050" algn="l"/>
                <a:tab pos="2983230" algn="l"/>
                <a:tab pos="3303270" algn="l"/>
                <a:tab pos="4008754" algn="l"/>
                <a:tab pos="4327525" algn="l"/>
                <a:tab pos="5511800" algn="l"/>
                <a:tab pos="5829935" algn="l"/>
              </a:tabLst>
            </a:pPr>
            <a:r>
              <a:rPr sz="2000" dirty="0">
                <a:latin typeface="Arial"/>
                <a:cs typeface="Arial"/>
              </a:rPr>
              <a:t>LINK	init	+	re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d	+	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rite	+	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_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)	+	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ans</a:t>
            </a:r>
            <a:r>
              <a:rPr sz="2000" spc="5" dirty="0">
                <a:latin typeface="Arial"/>
                <a:cs typeface="Arial"/>
              </a:rPr>
              <a:t>_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 marL="756285">
              <a:lnSpc>
                <a:spcPts val="2185"/>
              </a:lnSpc>
            </a:pPr>
            <a:r>
              <a:rPr sz="2000" dirty="0">
                <a:latin typeface="Arial"/>
                <a:cs typeface="Arial"/>
              </a:rPr>
              <a:t>&lt;executable file&gt;, &lt;library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files&gt;</a:t>
            </a:r>
          </a:p>
        </p:txBody>
      </p:sp>
      <p:grpSp>
        <p:nvGrpSpPr>
          <p:cNvPr id="38" name="object 38"/>
          <p:cNvGrpSpPr/>
          <p:nvPr/>
        </p:nvGrpSpPr>
        <p:grpSpPr>
          <a:xfrm>
            <a:off x="836570" y="2865120"/>
            <a:ext cx="4803775" cy="680085"/>
            <a:chOff x="836570" y="2865120"/>
            <a:chExt cx="4803775" cy="680085"/>
          </a:xfrm>
        </p:grpSpPr>
        <p:sp>
          <p:nvSpPr>
            <p:cNvPr id="39" name="object 39"/>
            <p:cNvSpPr/>
            <p:nvPr/>
          </p:nvSpPr>
          <p:spPr>
            <a:xfrm>
              <a:off x="836570" y="3166963"/>
              <a:ext cx="189186" cy="5677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1164" y="2865120"/>
              <a:ext cx="947927" cy="6797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56004" y="2865120"/>
              <a:ext cx="1845564" cy="6797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1528" y="2865120"/>
              <a:ext cx="1132331" cy="6797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96868" y="2865120"/>
              <a:ext cx="1743456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21842" y="2943859"/>
            <a:ext cx="461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 IBM </a:t>
            </a:r>
            <a:r>
              <a:rPr sz="2400" spc="-5" dirty="0">
                <a:latin typeface="Arial"/>
                <a:cs typeface="Arial"/>
              </a:rPr>
              <a:t>mainframe linker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76883" y="3253740"/>
            <a:ext cx="4686300" cy="513715"/>
            <a:chOff x="976883" y="3253740"/>
            <a:chExt cx="4686300" cy="513715"/>
          </a:xfrm>
        </p:grpSpPr>
        <p:sp>
          <p:nvSpPr>
            <p:cNvPr id="46" name="object 46"/>
            <p:cNvSpPr/>
            <p:nvPr/>
          </p:nvSpPr>
          <p:spPr>
            <a:xfrm>
              <a:off x="976883" y="3253740"/>
              <a:ext cx="954024" cy="51358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88591" y="3253740"/>
              <a:ext cx="801624" cy="5135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46375" y="3253740"/>
              <a:ext cx="371856" cy="51358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55391" y="3253740"/>
              <a:ext cx="1082040" cy="5135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90772" y="3253740"/>
              <a:ext cx="943355" cy="51358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88763" y="3253740"/>
              <a:ext cx="441960" cy="51358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22875" y="3253740"/>
              <a:ext cx="940308" cy="51358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139068" y="3528059"/>
            <a:ext cx="5295265" cy="2708275"/>
            <a:chOff x="1139068" y="3528059"/>
            <a:chExt cx="5295265" cy="2708275"/>
          </a:xfrm>
        </p:grpSpPr>
        <p:sp>
          <p:nvSpPr>
            <p:cNvPr id="54" name="object 54"/>
            <p:cNvSpPr/>
            <p:nvPr/>
          </p:nvSpPr>
          <p:spPr>
            <a:xfrm>
              <a:off x="2759963" y="3528059"/>
              <a:ext cx="1309115" cy="5135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90772" y="3528059"/>
              <a:ext cx="742188" cy="51358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59963" y="3802379"/>
              <a:ext cx="1309115" cy="5135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90772" y="3802379"/>
              <a:ext cx="941831" cy="51358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59963" y="4076699"/>
              <a:ext cx="1309115" cy="5135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90772" y="4076699"/>
              <a:ext cx="1046988" cy="51358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39068" y="4484172"/>
              <a:ext cx="639196" cy="19021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88591" y="4351019"/>
              <a:ext cx="1068324" cy="51358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13075" y="4351019"/>
              <a:ext cx="371856" cy="51358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67583" y="4351019"/>
              <a:ext cx="1082040" cy="5135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90772" y="4351019"/>
              <a:ext cx="1426464" cy="51358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71871" y="4351019"/>
              <a:ext cx="396239" cy="51358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59963" y="4625339"/>
              <a:ext cx="1309115" cy="5135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90772" y="4625339"/>
              <a:ext cx="1362455" cy="51358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39068" y="5032812"/>
              <a:ext cx="639196" cy="19021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88591" y="4899659"/>
              <a:ext cx="1068324" cy="513587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13075" y="4899659"/>
              <a:ext cx="371856" cy="51358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767583" y="4899659"/>
              <a:ext cx="1082040" cy="51358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90772" y="4899659"/>
              <a:ext cx="1426464" cy="51358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59679" y="4899659"/>
              <a:ext cx="1362455" cy="513587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59963" y="5173979"/>
              <a:ext cx="1309115" cy="5135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90772" y="5173979"/>
              <a:ext cx="1362455" cy="51358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39068" y="5581452"/>
              <a:ext cx="639196" cy="19021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88591" y="5448299"/>
              <a:ext cx="1056132" cy="5135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00883" y="5448299"/>
              <a:ext cx="371856" cy="51358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55391" y="5448299"/>
              <a:ext cx="1082040" cy="5135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90772" y="5448299"/>
              <a:ext cx="1438655" cy="51358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71871" y="5448299"/>
              <a:ext cx="1362455" cy="51358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759963" y="5722619"/>
              <a:ext cx="1309115" cy="51358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90772" y="5722619"/>
              <a:ext cx="1374648" cy="513588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1089304" y="3345222"/>
          <a:ext cx="5213985" cy="2725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344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Phase main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PHASE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3345" marR="57785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 INC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 INC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MAIN,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+10000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4135" marR="15208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INIT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READ 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Phase a_trans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PHASE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A_TRANS,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*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INCLUDE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TRANS_A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Phase b_trans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PHASE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B_TRANS,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A_TRANS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INCLUDE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TRANS_B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7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Phase c_trans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PHASE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C_TRANS,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A_TRANS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INCLUDE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TRANS_C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Mrs. </a:t>
            </a:r>
            <a:r>
              <a:rPr spc="-5" dirty="0"/>
              <a:t>Sunita </a:t>
            </a:r>
            <a:r>
              <a:rPr dirty="0"/>
              <a:t>M </a:t>
            </a:r>
            <a:r>
              <a:rPr spc="-5" dirty="0"/>
              <a:t>Dol, CSE</a:t>
            </a:r>
            <a:r>
              <a:rPr spc="-70" dirty="0"/>
              <a:t> </a:t>
            </a:r>
            <a:r>
              <a:rPr dirty="0"/>
              <a:t>Dept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2196845" y="394208"/>
            <a:ext cx="48215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Linking for</a:t>
            </a:r>
            <a:r>
              <a:rPr dirty="0"/>
              <a:t> Overlays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539" y="1289303"/>
            <a:ext cx="8448040" cy="3606165"/>
            <a:chOff x="461539" y="1289303"/>
            <a:chExt cx="8448040" cy="3606165"/>
          </a:xfrm>
        </p:grpSpPr>
        <p:sp>
          <p:nvSpPr>
            <p:cNvPr id="3" name="object 3"/>
            <p:cNvSpPr/>
            <p:nvPr/>
          </p:nvSpPr>
          <p:spPr>
            <a:xfrm>
              <a:off x="461539" y="157941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975" y="1289303"/>
              <a:ext cx="2033016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2659" y="1289303"/>
              <a:ext cx="766572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375" y="1289303"/>
              <a:ext cx="865631" cy="789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2675" y="1289303"/>
              <a:ext cx="1618488" cy="789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70831" y="1289303"/>
              <a:ext cx="2054352" cy="7894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3328" y="1289303"/>
              <a:ext cx="1795272" cy="789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471" y="1831847"/>
              <a:ext cx="548640" cy="6339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791" y="1804415"/>
              <a:ext cx="862584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5731" y="1804415"/>
              <a:ext cx="1271016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7103" y="1804415"/>
              <a:ext cx="912875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0335" y="1804415"/>
              <a:ext cx="1708404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9095" y="1804415"/>
              <a:ext cx="659891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7819" y="1804415"/>
              <a:ext cx="743712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1887" y="1804415"/>
              <a:ext cx="1389888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52131" y="1804415"/>
              <a:ext cx="1757172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2791" y="2170175"/>
              <a:ext cx="1540763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3516" y="2170175"/>
              <a:ext cx="641604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5079" y="2170175"/>
              <a:ext cx="1522475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00911" y="2634995"/>
              <a:ext cx="448056" cy="58369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7320" y="2610611"/>
              <a:ext cx="853440" cy="62331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04059" y="2610611"/>
              <a:ext cx="1040891" cy="62331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78251" y="2610611"/>
              <a:ext cx="1382268" cy="6233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93819" y="2610611"/>
              <a:ext cx="527303" cy="62331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54424" y="2610611"/>
              <a:ext cx="1103376" cy="62331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91099" y="2610611"/>
              <a:ext cx="1723644" cy="62331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48043" y="2610611"/>
              <a:ext cx="729996" cy="62331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11340" y="2610611"/>
              <a:ext cx="605027" cy="6233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49667" y="2610611"/>
              <a:ext cx="758951" cy="6233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41919" y="2610611"/>
              <a:ext cx="1149096" cy="62331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7320" y="2945891"/>
              <a:ext cx="1086612" cy="62331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9800" y="2945891"/>
              <a:ext cx="1414272" cy="62331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28416" y="2945891"/>
              <a:ext cx="806196" cy="62331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42004" y="2945891"/>
              <a:ext cx="1630679" cy="62331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71827" y="3371087"/>
              <a:ext cx="461772" cy="5334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89759" y="3349752"/>
              <a:ext cx="652272" cy="56997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2951" y="3349752"/>
              <a:ext cx="1161288" cy="56997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85159" y="3349752"/>
              <a:ext cx="1344167" cy="5699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68724" y="3349752"/>
              <a:ext cx="1173479" cy="56997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83124" y="3349752"/>
              <a:ext cx="638555" cy="5699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62599" y="3349752"/>
              <a:ext cx="1159763" cy="56997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63284" y="3349752"/>
              <a:ext cx="694943" cy="56997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99148" y="3349752"/>
              <a:ext cx="1287779" cy="5699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6324" y="3349752"/>
              <a:ext cx="949451" cy="5699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89759" y="3654552"/>
              <a:ext cx="1191768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71827" y="4041647"/>
              <a:ext cx="461772" cy="5334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89759" y="4020311"/>
              <a:ext cx="624839" cy="56997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67712" y="4020311"/>
              <a:ext cx="851915" cy="56997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2740" y="4020311"/>
              <a:ext cx="765048" cy="56997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90900" y="4020311"/>
              <a:ext cx="949451" cy="56997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093463" y="4020311"/>
              <a:ext cx="1159764" cy="56997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06340" y="4020311"/>
              <a:ext cx="1600200" cy="56997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59651" y="4020311"/>
              <a:ext cx="710183" cy="56997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21424" y="4020311"/>
              <a:ext cx="1316735" cy="56997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91272" y="4020311"/>
              <a:ext cx="609600" cy="56997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53984" y="4020311"/>
              <a:ext cx="621792" cy="56997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89759" y="4325111"/>
              <a:ext cx="1275588" cy="56997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89503" y="4325111"/>
              <a:ext cx="1461516" cy="569976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75175" y="4325111"/>
              <a:ext cx="1502664" cy="56997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35965" y="1293502"/>
            <a:ext cx="8272780" cy="34264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Execution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overlay structured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  <a:tab pos="1419225" algn="l"/>
                <a:tab pos="2490470" algn="l"/>
                <a:tab pos="3204210" algn="l"/>
                <a:tab pos="4712970" algn="l"/>
                <a:tab pos="5172075" algn="l"/>
                <a:tab pos="5716270" algn="l"/>
                <a:tab pos="6906259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Fo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ing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cution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	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overlay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tur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ed  program in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MSDOS</a:t>
            </a:r>
            <a:endParaRPr sz="2400">
              <a:latin typeface="Arial"/>
              <a:cs typeface="Arial"/>
            </a:endParaRPr>
          </a:p>
          <a:p>
            <a:pPr marL="1155700" marR="7620" lvl="2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The linker produce a single executable file at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output  which contains two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provisions</a:t>
            </a:r>
            <a:endParaRPr sz="220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489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overlay </a:t>
            </a:r>
            <a:r>
              <a:rPr sz="2000" spc="-5" dirty="0">
                <a:latin typeface="Arial"/>
                <a:cs typeface="Arial"/>
              </a:rPr>
              <a:t>manager module </a:t>
            </a:r>
            <a:r>
              <a:rPr sz="2000" dirty="0">
                <a:latin typeface="Arial"/>
                <a:cs typeface="Arial"/>
              </a:rPr>
              <a:t>for loading the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overlays </a:t>
            </a:r>
            <a:r>
              <a:rPr sz="2000" dirty="0">
                <a:latin typeface="Arial"/>
                <a:cs typeface="Arial"/>
              </a:rPr>
              <a:t>when</a:t>
            </a:r>
            <a:endParaRPr sz="20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  <a:p>
            <a:pPr marL="1612900" marR="6985" lvl="3" indent="-228600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Arial"/>
                <a:cs typeface="Arial"/>
              </a:rPr>
              <a:t>All calls that cross </a:t>
            </a:r>
            <a:r>
              <a:rPr sz="2000" spc="-5" dirty="0">
                <a:latin typeface="Arial"/>
                <a:cs typeface="Arial"/>
              </a:rPr>
              <a:t>overlay boundaries </a:t>
            </a:r>
            <a:r>
              <a:rPr sz="2000" dirty="0">
                <a:latin typeface="Arial"/>
                <a:cs typeface="Arial"/>
              </a:rPr>
              <a:t>are replaced by </a:t>
            </a:r>
            <a:r>
              <a:rPr sz="2000" spc="-15" dirty="0">
                <a:latin typeface="Arial"/>
                <a:cs typeface="Arial"/>
              </a:rPr>
              <a:t>an  </a:t>
            </a:r>
            <a:r>
              <a:rPr sz="2000" dirty="0">
                <a:latin typeface="Arial"/>
                <a:cs typeface="Arial"/>
              </a:rPr>
              <a:t>interrupt producing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2196845" y="394208"/>
            <a:ext cx="48215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Linking for</a:t>
            </a:r>
            <a:r>
              <a:rPr dirty="0"/>
              <a:t> Overlays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289303"/>
            <a:ext cx="5686425" cy="789940"/>
            <a:chOff x="391435" y="1289303"/>
            <a:chExt cx="5686425" cy="789940"/>
          </a:xfrm>
        </p:grpSpPr>
        <p:sp>
          <p:nvSpPr>
            <p:cNvPr id="3" name="object 3"/>
            <p:cNvSpPr/>
            <p:nvPr/>
          </p:nvSpPr>
          <p:spPr>
            <a:xfrm>
              <a:off x="391435" y="157941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289303"/>
              <a:ext cx="5577840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4642" y="1381505"/>
            <a:ext cx="5471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Schematic of program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242" y="436725"/>
            <a:ext cx="7594577" cy="5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348" y="283845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8877" y="3214877"/>
            <a:ext cx="1430020" cy="57150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125"/>
              </a:spcBef>
            </a:pPr>
            <a:r>
              <a:rPr sz="1800" spc="-10" dirty="0">
                <a:latin typeface="Arial"/>
                <a:cs typeface="Arial"/>
              </a:rPr>
              <a:t>Translator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1517" y="3214877"/>
            <a:ext cx="1428115" cy="5715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125"/>
              </a:spcBef>
            </a:pPr>
            <a:r>
              <a:rPr sz="1800" spc="-5" dirty="0">
                <a:latin typeface="Arial"/>
                <a:cs typeface="Arial"/>
              </a:rPr>
              <a:t>Linker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2634" y="3214877"/>
            <a:ext cx="1430020" cy="5715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125"/>
              </a:spcBef>
            </a:pPr>
            <a:r>
              <a:rPr sz="1800" spc="-10" dirty="0">
                <a:latin typeface="Arial"/>
                <a:cs typeface="Arial"/>
              </a:rPr>
              <a:t>Loader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5273" y="3214877"/>
            <a:ext cx="1428115" cy="5715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75590" marR="268605" indent="11557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Arial"/>
                <a:cs typeface="Arial"/>
              </a:rPr>
              <a:t>Binary  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34489" y="3776853"/>
            <a:ext cx="4152900" cy="1024255"/>
            <a:chOff x="1634489" y="3776853"/>
            <a:chExt cx="4152900" cy="1024255"/>
          </a:xfrm>
        </p:grpSpPr>
        <p:sp>
          <p:nvSpPr>
            <p:cNvPr id="13" name="object 13"/>
            <p:cNvSpPr/>
            <p:nvPr/>
          </p:nvSpPr>
          <p:spPr>
            <a:xfrm>
              <a:off x="2358389" y="4216146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71500" y="95249"/>
                  </a:moveTo>
                  <a:lnTo>
                    <a:pt x="542464" y="137126"/>
                  </a:lnTo>
                  <a:lnTo>
                    <a:pt x="464491" y="169566"/>
                  </a:lnTo>
                  <a:lnTo>
                    <a:pt x="411435" y="180813"/>
                  </a:lnTo>
                  <a:lnTo>
                    <a:pt x="351284" y="187982"/>
                  </a:lnTo>
                  <a:lnTo>
                    <a:pt x="285750" y="190499"/>
                  </a:lnTo>
                  <a:lnTo>
                    <a:pt x="220215" y="187982"/>
                  </a:lnTo>
                  <a:lnTo>
                    <a:pt x="160064" y="180813"/>
                  </a:lnTo>
                  <a:lnTo>
                    <a:pt x="107008" y="169566"/>
                  </a:lnTo>
                  <a:lnTo>
                    <a:pt x="62761" y="154812"/>
                  </a:lnTo>
                  <a:lnTo>
                    <a:pt x="7544" y="117081"/>
                  </a:lnTo>
                  <a:lnTo>
                    <a:pt x="0" y="95249"/>
                  </a:lnTo>
                </a:path>
                <a:path w="571500" h="571500">
                  <a:moveTo>
                    <a:pt x="0" y="95249"/>
                  </a:moveTo>
                  <a:lnTo>
                    <a:pt x="29035" y="53373"/>
                  </a:lnTo>
                  <a:lnTo>
                    <a:pt x="107008" y="20933"/>
                  </a:lnTo>
                  <a:lnTo>
                    <a:pt x="160064" y="9686"/>
                  </a:lnTo>
                  <a:lnTo>
                    <a:pt x="220215" y="2517"/>
                  </a:lnTo>
                  <a:lnTo>
                    <a:pt x="285750" y="0"/>
                  </a:lnTo>
                  <a:lnTo>
                    <a:pt x="351284" y="2517"/>
                  </a:lnTo>
                  <a:lnTo>
                    <a:pt x="411435" y="9686"/>
                  </a:lnTo>
                  <a:lnTo>
                    <a:pt x="464491" y="20933"/>
                  </a:lnTo>
                  <a:lnTo>
                    <a:pt x="508738" y="35687"/>
                  </a:lnTo>
                  <a:lnTo>
                    <a:pt x="563955" y="73418"/>
                  </a:lnTo>
                  <a:lnTo>
                    <a:pt x="571500" y="95249"/>
                  </a:lnTo>
                  <a:lnTo>
                    <a:pt x="571500" y="476249"/>
                  </a:lnTo>
                  <a:lnTo>
                    <a:pt x="542464" y="518126"/>
                  </a:lnTo>
                  <a:lnTo>
                    <a:pt x="464491" y="550566"/>
                  </a:lnTo>
                  <a:lnTo>
                    <a:pt x="411435" y="561813"/>
                  </a:lnTo>
                  <a:lnTo>
                    <a:pt x="351284" y="568982"/>
                  </a:lnTo>
                  <a:lnTo>
                    <a:pt x="285750" y="571499"/>
                  </a:lnTo>
                  <a:lnTo>
                    <a:pt x="220215" y="568982"/>
                  </a:lnTo>
                  <a:lnTo>
                    <a:pt x="160064" y="561813"/>
                  </a:lnTo>
                  <a:lnTo>
                    <a:pt x="107008" y="550566"/>
                  </a:lnTo>
                  <a:lnTo>
                    <a:pt x="62761" y="535812"/>
                  </a:lnTo>
                  <a:lnTo>
                    <a:pt x="7544" y="498081"/>
                  </a:lnTo>
                  <a:lnTo>
                    <a:pt x="0" y="476249"/>
                  </a:lnTo>
                  <a:lnTo>
                    <a:pt x="0" y="9524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4477" y="3777234"/>
              <a:ext cx="2081530" cy="733425"/>
            </a:xfrm>
            <a:custGeom>
              <a:avLst/>
              <a:gdLst/>
              <a:ahLst/>
              <a:cxnLst/>
              <a:rect l="l" t="t" r="r" b="b"/>
              <a:pathLst>
                <a:path w="2081529" h="733425">
                  <a:moveTo>
                    <a:pt x="723531" y="723519"/>
                  </a:moveTo>
                  <a:lnTo>
                    <a:pt x="721156" y="714502"/>
                  </a:lnTo>
                  <a:lnTo>
                    <a:pt x="695007" y="614807"/>
                  </a:lnTo>
                  <a:lnTo>
                    <a:pt x="693178" y="608203"/>
                  </a:lnTo>
                  <a:lnTo>
                    <a:pt x="686066" y="604012"/>
                  </a:lnTo>
                  <a:lnTo>
                    <a:pt x="679208" y="605790"/>
                  </a:lnTo>
                  <a:lnTo>
                    <a:pt x="672223" y="607695"/>
                  </a:lnTo>
                  <a:lnTo>
                    <a:pt x="668159" y="614807"/>
                  </a:lnTo>
                  <a:lnTo>
                    <a:pt x="669937" y="621665"/>
                  </a:lnTo>
                  <a:lnTo>
                    <a:pt x="680694" y="662406"/>
                  </a:lnTo>
                  <a:lnTo>
                    <a:pt x="18288" y="0"/>
                  </a:lnTo>
                  <a:lnTo>
                    <a:pt x="0" y="18288"/>
                  </a:lnTo>
                  <a:lnTo>
                    <a:pt x="662406" y="680694"/>
                  </a:lnTo>
                  <a:lnTo>
                    <a:pt x="614819" y="668147"/>
                  </a:lnTo>
                  <a:lnTo>
                    <a:pt x="607707" y="672211"/>
                  </a:lnTo>
                  <a:lnTo>
                    <a:pt x="605802" y="679196"/>
                  </a:lnTo>
                  <a:lnTo>
                    <a:pt x="604024" y="686054"/>
                  </a:lnTo>
                  <a:lnTo>
                    <a:pt x="608215" y="693166"/>
                  </a:lnTo>
                  <a:lnTo>
                    <a:pt x="615073" y="695071"/>
                  </a:lnTo>
                  <a:lnTo>
                    <a:pt x="723531" y="723519"/>
                  </a:lnTo>
                  <a:close/>
                </a:path>
                <a:path w="2081529" h="733425">
                  <a:moveTo>
                    <a:pt x="2081288" y="9144"/>
                  </a:moveTo>
                  <a:lnTo>
                    <a:pt x="1971560" y="32512"/>
                  </a:lnTo>
                  <a:lnTo>
                    <a:pt x="1964575" y="33909"/>
                  </a:lnTo>
                  <a:lnTo>
                    <a:pt x="1960130" y="40894"/>
                  </a:lnTo>
                  <a:lnTo>
                    <a:pt x="1961527" y="47879"/>
                  </a:lnTo>
                  <a:lnTo>
                    <a:pt x="1963051" y="54864"/>
                  </a:lnTo>
                  <a:lnTo>
                    <a:pt x="1969909" y="59309"/>
                  </a:lnTo>
                  <a:lnTo>
                    <a:pt x="2017928" y="49085"/>
                  </a:lnTo>
                  <a:lnTo>
                    <a:pt x="1286649" y="713994"/>
                  </a:lnTo>
                  <a:lnTo>
                    <a:pt x="1304175" y="733171"/>
                  </a:lnTo>
                  <a:lnTo>
                    <a:pt x="2035505" y="68211"/>
                  </a:lnTo>
                  <a:lnTo>
                    <a:pt x="2020709" y="115189"/>
                  </a:lnTo>
                  <a:lnTo>
                    <a:pt x="2024519" y="122428"/>
                  </a:lnTo>
                  <a:lnTo>
                    <a:pt x="2038235" y="126746"/>
                  </a:lnTo>
                  <a:lnTo>
                    <a:pt x="2045474" y="122936"/>
                  </a:lnTo>
                  <a:lnTo>
                    <a:pt x="2078888" y="16764"/>
                  </a:lnTo>
                  <a:lnTo>
                    <a:pt x="2081288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1133" y="4216146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71500" y="95249"/>
                  </a:moveTo>
                  <a:lnTo>
                    <a:pt x="542464" y="137126"/>
                  </a:lnTo>
                  <a:lnTo>
                    <a:pt x="464491" y="169566"/>
                  </a:lnTo>
                  <a:lnTo>
                    <a:pt x="411435" y="180813"/>
                  </a:lnTo>
                  <a:lnTo>
                    <a:pt x="351284" y="187982"/>
                  </a:lnTo>
                  <a:lnTo>
                    <a:pt x="285750" y="190499"/>
                  </a:lnTo>
                  <a:lnTo>
                    <a:pt x="220215" y="187982"/>
                  </a:lnTo>
                  <a:lnTo>
                    <a:pt x="160064" y="180813"/>
                  </a:lnTo>
                  <a:lnTo>
                    <a:pt x="107008" y="169566"/>
                  </a:lnTo>
                  <a:lnTo>
                    <a:pt x="62761" y="154812"/>
                  </a:lnTo>
                  <a:lnTo>
                    <a:pt x="7544" y="117081"/>
                  </a:lnTo>
                  <a:lnTo>
                    <a:pt x="0" y="95249"/>
                  </a:lnTo>
                </a:path>
                <a:path w="571500" h="571500">
                  <a:moveTo>
                    <a:pt x="0" y="95249"/>
                  </a:moveTo>
                  <a:lnTo>
                    <a:pt x="29035" y="53373"/>
                  </a:lnTo>
                  <a:lnTo>
                    <a:pt x="107008" y="20933"/>
                  </a:lnTo>
                  <a:lnTo>
                    <a:pt x="160064" y="9686"/>
                  </a:lnTo>
                  <a:lnTo>
                    <a:pt x="220215" y="2517"/>
                  </a:lnTo>
                  <a:lnTo>
                    <a:pt x="285750" y="0"/>
                  </a:lnTo>
                  <a:lnTo>
                    <a:pt x="351284" y="2517"/>
                  </a:lnTo>
                  <a:lnTo>
                    <a:pt x="411435" y="9686"/>
                  </a:lnTo>
                  <a:lnTo>
                    <a:pt x="464491" y="20933"/>
                  </a:lnTo>
                  <a:lnTo>
                    <a:pt x="508738" y="35687"/>
                  </a:lnTo>
                  <a:lnTo>
                    <a:pt x="563955" y="73418"/>
                  </a:lnTo>
                  <a:lnTo>
                    <a:pt x="571500" y="95249"/>
                  </a:lnTo>
                  <a:lnTo>
                    <a:pt x="571500" y="476249"/>
                  </a:lnTo>
                  <a:lnTo>
                    <a:pt x="542464" y="518126"/>
                  </a:lnTo>
                  <a:lnTo>
                    <a:pt x="464491" y="550566"/>
                  </a:lnTo>
                  <a:lnTo>
                    <a:pt x="411435" y="561813"/>
                  </a:lnTo>
                  <a:lnTo>
                    <a:pt x="351284" y="568982"/>
                  </a:lnTo>
                  <a:lnTo>
                    <a:pt x="285750" y="571499"/>
                  </a:lnTo>
                  <a:lnTo>
                    <a:pt x="220215" y="568982"/>
                  </a:lnTo>
                  <a:lnTo>
                    <a:pt x="160064" y="561813"/>
                  </a:lnTo>
                  <a:lnTo>
                    <a:pt x="107008" y="550566"/>
                  </a:lnTo>
                  <a:lnTo>
                    <a:pt x="62761" y="535812"/>
                  </a:lnTo>
                  <a:lnTo>
                    <a:pt x="7544" y="498081"/>
                  </a:lnTo>
                  <a:lnTo>
                    <a:pt x="0" y="476249"/>
                  </a:lnTo>
                  <a:lnTo>
                    <a:pt x="0" y="9524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5987" y="3776853"/>
              <a:ext cx="2081530" cy="733425"/>
            </a:xfrm>
            <a:custGeom>
              <a:avLst/>
              <a:gdLst/>
              <a:ahLst/>
              <a:cxnLst/>
              <a:rect l="l" t="t" r="r" b="b"/>
              <a:pathLst>
                <a:path w="2081529" h="733425">
                  <a:moveTo>
                    <a:pt x="794639" y="723900"/>
                  </a:moveTo>
                  <a:lnTo>
                    <a:pt x="792238" y="716280"/>
                  </a:lnTo>
                  <a:lnTo>
                    <a:pt x="758825" y="610108"/>
                  </a:lnTo>
                  <a:lnTo>
                    <a:pt x="751586" y="606298"/>
                  </a:lnTo>
                  <a:lnTo>
                    <a:pt x="737870" y="610616"/>
                  </a:lnTo>
                  <a:lnTo>
                    <a:pt x="734060" y="617855"/>
                  </a:lnTo>
                  <a:lnTo>
                    <a:pt x="748855" y="664845"/>
                  </a:lnTo>
                  <a:lnTo>
                    <a:pt x="17526" y="0"/>
                  </a:lnTo>
                  <a:lnTo>
                    <a:pt x="0" y="19050"/>
                  </a:lnTo>
                  <a:lnTo>
                    <a:pt x="731278" y="683971"/>
                  </a:lnTo>
                  <a:lnTo>
                    <a:pt x="683260" y="673735"/>
                  </a:lnTo>
                  <a:lnTo>
                    <a:pt x="676402" y="678180"/>
                  </a:lnTo>
                  <a:lnTo>
                    <a:pt x="674878" y="685165"/>
                  </a:lnTo>
                  <a:lnTo>
                    <a:pt x="673481" y="692277"/>
                  </a:lnTo>
                  <a:lnTo>
                    <a:pt x="677926" y="699135"/>
                  </a:lnTo>
                  <a:lnTo>
                    <a:pt x="684911" y="700532"/>
                  </a:lnTo>
                  <a:lnTo>
                    <a:pt x="794639" y="723900"/>
                  </a:lnTo>
                  <a:close/>
                </a:path>
                <a:path w="2081529" h="733425">
                  <a:moveTo>
                    <a:pt x="2081022" y="9525"/>
                  </a:moveTo>
                  <a:lnTo>
                    <a:pt x="1972564" y="37973"/>
                  </a:lnTo>
                  <a:lnTo>
                    <a:pt x="1965706" y="39878"/>
                  </a:lnTo>
                  <a:lnTo>
                    <a:pt x="1961515" y="46990"/>
                  </a:lnTo>
                  <a:lnTo>
                    <a:pt x="1963293" y="53848"/>
                  </a:lnTo>
                  <a:lnTo>
                    <a:pt x="1965198" y="60833"/>
                  </a:lnTo>
                  <a:lnTo>
                    <a:pt x="1972310" y="64897"/>
                  </a:lnTo>
                  <a:lnTo>
                    <a:pt x="2019896" y="52362"/>
                  </a:lnTo>
                  <a:lnTo>
                    <a:pt x="1357503" y="714756"/>
                  </a:lnTo>
                  <a:lnTo>
                    <a:pt x="1375791" y="733044"/>
                  </a:lnTo>
                  <a:lnTo>
                    <a:pt x="2038184" y="70650"/>
                  </a:lnTo>
                  <a:lnTo>
                    <a:pt x="2027428" y="111379"/>
                  </a:lnTo>
                  <a:lnTo>
                    <a:pt x="2025650" y="118364"/>
                  </a:lnTo>
                  <a:lnTo>
                    <a:pt x="2029714" y="125349"/>
                  </a:lnTo>
                  <a:lnTo>
                    <a:pt x="2036699" y="127254"/>
                  </a:lnTo>
                  <a:lnTo>
                    <a:pt x="2043557" y="129032"/>
                  </a:lnTo>
                  <a:lnTo>
                    <a:pt x="2050669" y="124841"/>
                  </a:lnTo>
                  <a:lnTo>
                    <a:pt x="2052574" y="117983"/>
                  </a:lnTo>
                  <a:lnTo>
                    <a:pt x="2078647" y="18542"/>
                  </a:lnTo>
                  <a:lnTo>
                    <a:pt x="2081022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502146" y="3442589"/>
            <a:ext cx="643255" cy="120650"/>
          </a:xfrm>
          <a:custGeom>
            <a:avLst/>
            <a:gdLst/>
            <a:ahLst/>
            <a:cxnLst/>
            <a:rect l="l" t="t" r="r" b="b"/>
            <a:pathLst>
              <a:path w="643254" h="120650">
                <a:moveTo>
                  <a:pt x="0" y="45847"/>
                </a:moveTo>
                <a:lnTo>
                  <a:pt x="0" y="71755"/>
                </a:lnTo>
                <a:lnTo>
                  <a:pt x="77724" y="71882"/>
                </a:lnTo>
                <a:lnTo>
                  <a:pt x="77724" y="45974"/>
                </a:lnTo>
                <a:lnTo>
                  <a:pt x="0" y="45847"/>
                </a:lnTo>
                <a:close/>
              </a:path>
              <a:path w="643254" h="120650">
                <a:moveTo>
                  <a:pt x="103631" y="46100"/>
                </a:moveTo>
                <a:lnTo>
                  <a:pt x="103631" y="72009"/>
                </a:lnTo>
                <a:lnTo>
                  <a:pt x="181355" y="72262"/>
                </a:lnTo>
                <a:lnTo>
                  <a:pt x="181355" y="46355"/>
                </a:lnTo>
                <a:lnTo>
                  <a:pt x="103631" y="46100"/>
                </a:lnTo>
                <a:close/>
              </a:path>
              <a:path w="643254" h="120650">
                <a:moveTo>
                  <a:pt x="207263" y="46355"/>
                </a:moveTo>
                <a:lnTo>
                  <a:pt x="207263" y="72262"/>
                </a:lnTo>
                <a:lnTo>
                  <a:pt x="284987" y="72516"/>
                </a:lnTo>
                <a:lnTo>
                  <a:pt x="284987" y="46609"/>
                </a:lnTo>
                <a:lnTo>
                  <a:pt x="207263" y="46355"/>
                </a:lnTo>
                <a:close/>
              </a:path>
              <a:path w="643254" h="120650">
                <a:moveTo>
                  <a:pt x="310896" y="46609"/>
                </a:moveTo>
                <a:lnTo>
                  <a:pt x="310896" y="72516"/>
                </a:lnTo>
                <a:lnTo>
                  <a:pt x="388620" y="72771"/>
                </a:lnTo>
                <a:lnTo>
                  <a:pt x="388620" y="46862"/>
                </a:lnTo>
                <a:lnTo>
                  <a:pt x="310896" y="46609"/>
                </a:lnTo>
                <a:close/>
              </a:path>
              <a:path w="643254" h="120650">
                <a:moveTo>
                  <a:pt x="414527" y="46862"/>
                </a:moveTo>
                <a:lnTo>
                  <a:pt x="414527" y="72771"/>
                </a:lnTo>
                <a:lnTo>
                  <a:pt x="492251" y="73025"/>
                </a:lnTo>
                <a:lnTo>
                  <a:pt x="492251" y="47116"/>
                </a:lnTo>
                <a:lnTo>
                  <a:pt x="414527" y="46862"/>
                </a:lnTo>
                <a:close/>
              </a:path>
              <a:path w="643254" h="120650">
                <a:moveTo>
                  <a:pt x="569294" y="73192"/>
                </a:moveTo>
                <a:lnTo>
                  <a:pt x="533019" y="94234"/>
                </a:lnTo>
                <a:lnTo>
                  <a:pt x="526796" y="97916"/>
                </a:lnTo>
                <a:lnTo>
                  <a:pt x="524636" y="105790"/>
                </a:lnTo>
                <a:lnTo>
                  <a:pt x="528193" y="112013"/>
                </a:lnTo>
                <a:lnTo>
                  <a:pt x="531876" y="118110"/>
                </a:lnTo>
                <a:lnTo>
                  <a:pt x="539750" y="120269"/>
                </a:lnTo>
                <a:lnTo>
                  <a:pt x="620710" y="73278"/>
                </a:lnTo>
                <a:lnTo>
                  <a:pt x="595883" y="73278"/>
                </a:lnTo>
                <a:lnTo>
                  <a:pt x="569294" y="73192"/>
                </a:lnTo>
                <a:close/>
              </a:path>
              <a:path w="643254" h="120650">
                <a:moveTo>
                  <a:pt x="591599" y="60253"/>
                </a:moveTo>
                <a:lnTo>
                  <a:pt x="569294" y="73192"/>
                </a:lnTo>
                <a:lnTo>
                  <a:pt x="595883" y="73278"/>
                </a:lnTo>
                <a:lnTo>
                  <a:pt x="595883" y="62770"/>
                </a:lnTo>
                <a:lnTo>
                  <a:pt x="591599" y="60253"/>
                </a:lnTo>
                <a:close/>
              </a:path>
              <a:path w="643254" h="120650">
                <a:moveTo>
                  <a:pt x="595883" y="62770"/>
                </a:moveTo>
                <a:lnTo>
                  <a:pt x="595883" y="73278"/>
                </a:lnTo>
                <a:lnTo>
                  <a:pt x="620710" y="73278"/>
                </a:lnTo>
                <a:lnTo>
                  <a:pt x="623770" y="71500"/>
                </a:lnTo>
                <a:lnTo>
                  <a:pt x="610743" y="71500"/>
                </a:lnTo>
                <a:lnTo>
                  <a:pt x="595883" y="62770"/>
                </a:lnTo>
                <a:close/>
              </a:path>
              <a:path w="643254" h="120650">
                <a:moveTo>
                  <a:pt x="518159" y="47116"/>
                </a:moveTo>
                <a:lnTo>
                  <a:pt x="518159" y="73025"/>
                </a:lnTo>
                <a:lnTo>
                  <a:pt x="569294" y="73192"/>
                </a:lnTo>
                <a:lnTo>
                  <a:pt x="591599" y="60253"/>
                </a:lnTo>
                <a:lnTo>
                  <a:pt x="569528" y="47284"/>
                </a:lnTo>
                <a:lnTo>
                  <a:pt x="518159" y="47116"/>
                </a:lnTo>
                <a:close/>
              </a:path>
              <a:path w="643254" h="120650">
                <a:moveTo>
                  <a:pt x="610743" y="49149"/>
                </a:moveTo>
                <a:lnTo>
                  <a:pt x="595883" y="57768"/>
                </a:lnTo>
                <a:lnTo>
                  <a:pt x="595883" y="62770"/>
                </a:lnTo>
                <a:lnTo>
                  <a:pt x="610743" y="71500"/>
                </a:lnTo>
                <a:lnTo>
                  <a:pt x="610743" y="49149"/>
                </a:lnTo>
                <a:close/>
              </a:path>
              <a:path w="643254" h="120650">
                <a:moveTo>
                  <a:pt x="623906" y="49149"/>
                </a:moveTo>
                <a:lnTo>
                  <a:pt x="610743" y="49149"/>
                </a:lnTo>
                <a:lnTo>
                  <a:pt x="610743" y="71500"/>
                </a:lnTo>
                <a:lnTo>
                  <a:pt x="623770" y="71500"/>
                </a:lnTo>
                <a:lnTo>
                  <a:pt x="643001" y="60325"/>
                </a:lnTo>
                <a:lnTo>
                  <a:pt x="623906" y="49149"/>
                </a:lnTo>
                <a:close/>
              </a:path>
              <a:path w="643254" h="120650">
                <a:moveTo>
                  <a:pt x="595883" y="57768"/>
                </a:moveTo>
                <a:lnTo>
                  <a:pt x="591599" y="60253"/>
                </a:lnTo>
                <a:lnTo>
                  <a:pt x="595883" y="62770"/>
                </a:lnTo>
                <a:lnTo>
                  <a:pt x="595883" y="57768"/>
                </a:lnTo>
                <a:close/>
              </a:path>
              <a:path w="643254" h="120650">
                <a:moveTo>
                  <a:pt x="569528" y="47284"/>
                </a:moveTo>
                <a:lnTo>
                  <a:pt x="591599" y="60253"/>
                </a:lnTo>
                <a:lnTo>
                  <a:pt x="595883" y="57768"/>
                </a:lnTo>
                <a:lnTo>
                  <a:pt x="595883" y="47371"/>
                </a:lnTo>
                <a:lnTo>
                  <a:pt x="569528" y="47284"/>
                </a:lnTo>
                <a:close/>
              </a:path>
              <a:path w="643254" h="120650">
                <a:moveTo>
                  <a:pt x="540003" y="0"/>
                </a:moveTo>
                <a:lnTo>
                  <a:pt x="532129" y="2032"/>
                </a:lnTo>
                <a:lnTo>
                  <a:pt x="528447" y="8255"/>
                </a:lnTo>
                <a:lnTo>
                  <a:pt x="524890" y="14350"/>
                </a:lnTo>
                <a:lnTo>
                  <a:pt x="526923" y="22351"/>
                </a:lnTo>
                <a:lnTo>
                  <a:pt x="533146" y="25908"/>
                </a:lnTo>
                <a:lnTo>
                  <a:pt x="569528" y="47284"/>
                </a:lnTo>
                <a:lnTo>
                  <a:pt x="595883" y="47371"/>
                </a:lnTo>
                <a:lnTo>
                  <a:pt x="595883" y="57768"/>
                </a:lnTo>
                <a:lnTo>
                  <a:pt x="610743" y="49149"/>
                </a:lnTo>
                <a:lnTo>
                  <a:pt x="623906" y="49149"/>
                </a:lnTo>
                <a:lnTo>
                  <a:pt x="54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2563" y="3462528"/>
            <a:ext cx="227329" cy="1253490"/>
          </a:xfrm>
          <a:custGeom>
            <a:avLst/>
            <a:gdLst/>
            <a:ahLst/>
            <a:cxnLst/>
            <a:rect l="l" t="t" r="r" b="b"/>
            <a:pathLst>
              <a:path w="227330" h="1253489">
                <a:moveTo>
                  <a:pt x="149542" y="25908"/>
                </a:moveTo>
                <a:lnTo>
                  <a:pt x="5803" y="25908"/>
                </a:lnTo>
                <a:lnTo>
                  <a:pt x="0" y="31750"/>
                </a:lnTo>
                <a:lnTo>
                  <a:pt x="0" y="1253363"/>
                </a:lnTo>
                <a:lnTo>
                  <a:pt x="25907" y="1253363"/>
                </a:lnTo>
                <a:lnTo>
                  <a:pt x="25907" y="51816"/>
                </a:lnTo>
                <a:lnTo>
                  <a:pt x="12954" y="51816"/>
                </a:lnTo>
                <a:lnTo>
                  <a:pt x="25907" y="38862"/>
                </a:lnTo>
                <a:lnTo>
                  <a:pt x="149542" y="38862"/>
                </a:lnTo>
                <a:lnTo>
                  <a:pt x="149542" y="25908"/>
                </a:lnTo>
                <a:close/>
              </a:path>
              <a:path w="227330" h="1253489">
                <a:moveTo>
                  <a:pt x="149542" y="0"/>
                </a:moveTo>
                <a:lnTo>
                  <a:pt x="149542" y="77724"/>
                </a:lnTo>
                <a:lnTo>
                  <a:pt x="201358" y="51816"/>
                </a:lnTo>
                <a:lnTo>
                  <a:pt x="162496" y="51816"/>
                </a:lnTo>
                <a:lnTo>
                  <a:pt x="162496" y="25908"/>
                </a:lnTo>
                <a:lnTo>
                  <a:pt x="201358" y="25908"/>
                </a:lnTo>
                <a:lnTo>
                  <a:pt x="149542" y="0"/>
                </a:lnTo>
                <a:close/>
              </a:path>
              <a:path w="227330" h="1253489">
                <a:moveTo>
                  <a:pt x="25907" y="38862"/>
                </a:moveTo>
                <a:lnTo>
                  <a:pt x="12954" y="51816"/>
                </a:lnTo>
                <a:lnTo>
                  <a:pt x="25907" y="51816"/>
                </a:lnTo>
                <a:lnTo>
                  <a:pt x="25907" y="38862"/>
                </a:lnTo>
                <a:close/>
              </a:path>
              <a:path w="227330" h="1253489">
                <a:moveTo>
                  <a:pt x="149542" y="38862"/>
                </a:moveTo>
                <a:lnTo>
                  <a:pt x="25907" y="38862"/>
                </a:lnTo>
                <a:lnTo>
                  <a:pt x="25907" y="51816"/>
                </a:lnTo>
                <a:lnTo>
                  <a:pt x="149542" y="51816"/>
                </a:lnTo>
                <a:lnTo>
                  <a:pt x="149542" y="38862"/>
                </a:lnTo>
                <a:close/>
              </a:path>
              <a:path w="227330" h="1253489">
                <a:moveTo>
                  <a:pt x="201358" y="25908"/>
                </a:moveTo>
                <a:lnTo>
                  <a:pt x="162496" y="25908"/>
                </a:lnTo>
                <a:lnTo>
                  <a:pt x="162496" y="51816"/>
                </a:lnTo>
                <a:lnTo>
                  <a:pt x="201358" y="51816"/>
                </a:lnTo>
                <a:lnTo>
                  <a:pt x="227266" y="38862"/>
                </a:lnTo>
                <a:lnTo>
                  <a:pt x="20135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9720" y="4885690"/>
            <a:ext cx="90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Source  Pro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1483" y="4885690"/>
            <a:ext cx="772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Object  Mo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0854" y="4885690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Binary  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9167" y="4099686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su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1463" y="2384805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45552" y="3786378"/>
            <a:ext cx="727710" cy="253365"/>
          </a:xfrm>
          <a:custGeom>
            <a:avLst/>
            <a:gdLst/>
            <a:ahLst/>
            <a:cxnLst/>
            <a:rect l="l" t="t" r="r" b="b"/>
            <a:pathLst>
              <a:path w="727709" h="253364">
                <a:moveTo>
                  <a:pt x="649604" y="175514"/>
                </a:moveTo>
                <a:lnTo>
                  <a:pt x="649604" y="253238"/>
                </a:lnTo>
                <a:lnTo>
                  <a:pt x="701421" y="227330"/>
                </a:lnTo>
                <a:lnTo>
                  <a:pt x="662558" y="227330"/>
                </a:lnTo>
                <a:lnTo>
                  <a:pt x="662558" y="201422"/>
                </a:lnTo>
                <a:lnTo>
                  <a:pt x="701421" y="201422"/>
                </a:lnTo>
                <a:lnTo>
                  <a:pt x="649604" y="175514"/>
                </a:lnTo>
                <a:close/>
              </a:path>
              <a:path w="727709" h="253364">
                <a:moveTo>
                  <a:pt x="25907" y="0"/>
                </a:moveTo>
                <a:lnTo>
                  <a:pt x="0" y="0"/>
                </a:lnTo>
                <a:lnTo>
                  <a:pt x="0" y="221488"/>
                </a:lnTo>
                <a:lnTo>
                  <a:pt x="5842" y="227330"/>
                </a:lnTo>
                <a:lnTo>
                  <a:pt x="649604" y="227330"/>
                </a:lnTo>
                <a:lnTo>
                  <a:pt x="649604" y="214376"/>
                </a:lnTo>
                <a:lnTo>
                  <a:pt x="25907" y="214376"/>
                </a:lnTo>
                <a:lnTo>
                  <a:pt x="12953" y="201422"/>
                </a:lnTo>
                <a:lnTo>
                  <a:pt x="25907" y="201422"/>
                </a:lnTo>
                <a:lnTo>
                  <a:pt x="25907" y="0"/>
                </a:lnTo>
                <a:close/>
              </a:path>
              <a:path w="727709" h="253364">
                <a:moveTo>
                  <a:pt x="701421" y="201422"/>
                </a:moveTo>
                <a:lnTo>
                  <a:pt x="662558" y="201422"/>
                </a:lnTo>
                <a:lnTo>
                  <a:pt x="662558" y="227330"/>
                </a:lnTo>
                <a:lnTo>
                  <a:pt x="701421" y="227330"/>
                </a:lnTo>
                <a:lnTo>
                  <a:pt x="727328" y="214376"/>
                </a:lnTo>
                <a:lnTo>
                  <a:pt x="701421" y="201422"/>
                </a:lnTo>
                <a:close/>
              </a:path>
              <a:path w="727709" h="253364">
                <a:moveTo>
                  <a:pt x="25907" y="201422"/>
                </a:moveTo>
                <a:lnTo>
                  <a:pt x="12953" y="201422"/>
                </a:lnTo>
                <a:lnTo>
                  <a:pt x="25907" y="214376"/>
                </a:lnTo>
                <a:lnTo>
                  <a:pt x="25907" y="201422"/>
                </a:lnTo>
                <a:close/>
              </a:path>
              <a:path w="727709" h="253364">
                <a:moveTo>
                  <a:pt x="649604" y="201422"/>
                </a:moveTo>
                <a:lnTo>
                  <a:pt x="25907" y="201422"/>
                </a:lnTo>
                <a:lnTo>
                  <a:pt x="25907" y="214376"/>
                </a:lnTo>
                <a:lnTo>
                  <a:pt x="649604" y="214376"/>
                </a:lnTo>
                <a:lnTo>
                  <a:pt x="649604" y="201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9897" y="2786633"/>
            <a:ext cx="78105" cy="428625"/>
          </a:xfrm>
          <a:custGeom>
            <a:avLst/>
            <a:gdLst/>
            <a:ahLst/>
            <a:cxnLst/>
            <a:rect l="l" t="t" r="r" b="b"/>
            <a:pathLst>
              <a:path w="78104" h="428625">
                <a:moveTo>
                  <a:pt x="0" y="350774"/>
                </a:moveTo>
                <a:lnTo>
                  <a:pt x="38607" y="428625"/>
                </a:lnTo>
                <a:lnTo>
                  <a:pt x="71258" y="363854"/>
                </a:lnTo>
                <a:lnTo>
                  <a:pt x="25907" y="363854"/>
                </a:lnTo>
                <a:lnTo>
                  <a:pt x="25957" y="350858"/>
                </a:lnTo>
                <a:lnTo>
                  <a:pt x="0" y="350774"/>
                </a:lnTo>
                <a:close/>
              </a:path>
              <a:path w="78104" h="428625">
                <a:moveTo>
                  <a:pt x="25957" y="350858"/>
                </a:moveTo>
                <a:lnTo>
                  <a:pt x="25907" y="363854"/>
                </a:lnTo>
                <a:lnTo>
                  <a:pt x="51816" y="363854"/>
                </a:lnTo>
                <a:lnTo>
                  <a:pt x="51861" y="350943"/>
                </a:lnTo>
                <a:lnTo>
                  <a:pt x="25957" y="350858"/>
                </a:lnTo>
                <a:close/>
              </a:path>
              <a:path w="78104" h="428625">
                <a:moveTo>
                  <a:pt x="51861" y="350943"/>
                </a:moveTo>
                <a:lnTo>
                  <a:pt x="51816" y="363854"/>
                </a:lnTo>
                <a:lnTo>
                  <a:pt x="71258" y="363854"/>
                </a:lnTo>
                <a:lnTo>
                  <a:pt x="77724" y="351027"/>
                </a:lnTo>
                <a:lnTo>
                  <a:pt x="51861" y="350943"/>
                </a:lnTo>
                <a:close/>
              </a:path>
              <a:path w="78104" h="428625">
                <a:moveTo>
                  <a:pt x="53085" y="0"/>
                </a:moveTo>
                <a:lnTo>
                  <a:pt x="27304" y="0"/>
                </a:lnTo>
                <a:lnTo>
                  <a:pt x="25957" y="350858"/>
                </a:lnTo>
                <a:lnTo>
                  <a:pt x="51861" y="350943"/>
                </a:lnTo>
                <a:lnTo>
                  <a:pt x="53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2146" y="4942204"/>
            <a:ext cx="643255" cy="120650"/>
          </a:xfrm>
          <a:custGeom>
            <a:avLst/>
            <a:gdLst/>
            <a:ahLst/>
            <a:cxnLst/>
            <a:rect l="l" t="t" r="r" b="b"/>
            <a:pathLst>
              <a:path w="643254" h="120650">
                <a:moveTo>
                  <a:pt x="0" y="45847"/>
                </a:moveTo>
                <a:lnTo>
                  <a:pt x="0" y="71755"/>
                </a:lnTo>
                <a:lnTo>
                  <a:pt x="77724" y="71882"/>
                </a:lnTo>
                <a:lnTo>
                  <a:pt x="77724" y="45974"/>
                </a:lnTo>
                <a:lnTo>
                  <a:pt x="0" y="45847"/>
                </a:lnTo>
                <a:close/>
              </a:path>
              <a:path w="643254" h="120650">
                <a:moveTo>
                  <a:pt x="103631" y="46101"/>
                </a:moveTo>
                <a:lnTo>
                  <a:pt x="103631" y="72009"/>
                </a:lnTo>
                <a:lnTo>
                  <a:pt x="181355" y="72263"/>
                </a:lnTo>
                <a:lnTo>
                  <a:pt x="181355" y="46355"/>
                </a:lnTo>
                <a:lnTo>
                  <a:pt x="103631" y="46101"/>
                </a:lnTo>
                <a:close/>
              </a:path>
              <a:path w="643254" h="120650">
                <a:moveTo>
                  <a:pt x="207263" y="46355"/>
                </a:moveTo>
                <a:lnTo>
                  <a:pt x="207263" y="72263"/>
                </a:lnTo>
                <a:lnTo>
                  <a:pt x="284987" y="72517"/>
                </a:lnTo>
                <a:lnTo>
                  <a:pt x="284987" y="46609"/>
                </a:lnTo>
                <a:lnTo>
                  <a:pt x="207263" y="46355"/>
                </a:lnTo>
                <a:close/>
              </a:path>
              <a:path w="643254" h="120650">
                <a:moveTo>
                  <a:pt x="310896" y="46609"/>
                </a:moveTo>
                <a:lnTo>
                  <a:pt x="310896" y="72517"/>
                </a:lnTo>
                <a:lnTo>
                  <a:pt x="388620" y="72771"/>
                </a:lnTo>
                <a:lnTo>
                  <a:pt x="388620" y="46863"/>
                </a:lnTo>
                <a:lnTo>
                  <a:pt x="310896" y="46609"/>
                </a:lnTo>
                <a:close/>
              </a:path>
              <a:path w="643254" h="120650">
                <a:moveTo>
                  <a:pt x="414527" y="46863"/>
                </a:moveTo>
                <a:lnTo>
                  <a:pt x="414527" y="72771"/>
                </a:lnTo>
                <a:lnTo>
                  <a:pt x="492251" y="73025"/>
                </a:lnTo>
                <a:lnTo>
                  <a:pt x="492251" y="47117"/>
                </a:lnTo>
                <a:lnTo>
                  <a:pt x="414527" y="46863"/>
                </a:lnTo>
                <a:close/>
              </a:path>
              <a:path w="643254" h="120650">
                <a:moveTo>
                  <a:pt x="569294" y="73192"/>
                </a:moveTo>
                <a:lnTo>
                  <a:pt x="533019" y="94234"/>
                </a:lnTo>
                <a:lnTo>
                  <a:pt x="526796" y="97917"/>
                </a:lnTo>
                <a:lnTo>
                  <a:pt x="524636" y="105791"/>
                </a:lnTo>
                <a:lnTo>
                  <a:pt x="528193" y="112014"/>
                </a:lnTo>
                <a:lnTo>
                  <a:pt x="531876" y="118110"/>
                </a:lnTo>
                <a:lnTo>
                  <a:pt x="539750" y="120269"/>
                </a:lnTo>
                <a:lnTo>
                  <a:pt x="620710" y="73279"/>
                </a:lnTo>
                <a:lnTo>
                  <a:pt x="595883" y="73279"/>
                </a:lnTo>
                <a:lnTo>
                  <a:pt x="569294" y="73192"/>
                </a:lnTo>
                <a:close/>
              </a:path>
              <a:path w="643254" h="120650">
                <a:moveTo>
                  <a:pt x="591599" y="60253"/>
                </a:moveTo>
                <a:lnTo>
                  <a:pt x="569294" y="73192"/>
                </a:lnTo>
                <a:lnTo>
                  <a:pt x="595883" y="73279"/>
                </a:lnTo>
                <a:lnTo>
                  <a:pt x="595883" y="62770"/>
                </a:lnTo>
                <a:lnTo>
                  <a:pt x="591599" y="60253"/>
                </a:lnTo>
                <a:close/>
              </a:path>
              <a:path w="643254" h="120650">
                <a:moveTo>
                  <a:pt x="595883" y="62770"/>
                </a:moveTo>
                <a:lnTo>
                  <a:pt x="595883" y="73279"/>
                </a:lnTo>
                <a:lnTo>
                  <a:pt x="620710" y="73279"/>
                </a:lnTo>
                <a:lnTo>
                  <a:pt x="623770" y="71501"/>
                </a:lnTo>
                <a:lnTo>
                  <a:pt x="610743" y="71501"/>
                </a:lnTo>
                <a:lnTo>
                  <a:pt x="595883" y="62770"/>
                </a:lnTo>
                <a:close/>
              </a:path>
              <a:path w="643254" h="120650">
                <a:moveTo>
                  <a:pt x="518159" y="47117"/>
                </a:moveTo>
                <a:lnTo>
                  <a:pt x="518159" y="73025"/>
                </a:lnTo>
                <a:lnTo>
                  <a:pt x="569294" y="73192"/>
                </a:lnTo>
                <a:lnTo>
                  <a:pt x="591599" y="60253"/>
                </a:lnTo>
                <a:lnTo>
                  <a:pt x="569528" y="47284"/>
                </a:lnTo>
                <a:lnTo>
                  <a:pt x="518159" y="47117"/>
                </a:lnTo>
                <a:close/>
              </a:path>
              <a:path w="643254" h="120650">
                <a:moveTo>
                  <a:pt x="610743" y="49149"/>
                </a:moveTo>
                <a:lnTo>
                  <a:pt x="595883" y="57768"/>
                </a:lnTo>
                <a:lnTo>
                  <a:pt x="595883" y="62770"/>
                </a:lnTo>
                <a:lnTo>
                  <a:pt x="610743" y="71501"/>
                </a:lnTo>
                <a:lnTo>
                  <a:pt x="610743" y="49149"/>
                </a:lnTo>
                <a:close/>
              </a:path>
              <a:path w="643254" h="120650">
                <a:moveTo>
                  <a:pt x="623906" y="49149"/>
                </a:moveTo>
                <a:lnTo>
                  <a:pt x="610743" y="49149"/>
                </a:lnTo>
                <a:lnTo>
                  <a:pt x="610743" y="71501"/>
                </a:lnTo>
                <a:lnTo>
                  <a:pt x="623770" y="71501"/>
                </a:lnTo>
                <a:lnTo>
                  <a:pt x="643001" y="60325"/>
                </a:lnTo>
                <a:lnTo>
                  <a:pt x="623906" y="49149"/>
                </a:lnTo>
                <a:close/>
              </a:path>
              <a:path w="643254" h="120650">
                <a:moveTo>
                  <a:pt x="595883" y="57768"/>
                </a:moveTo>
                <a:lnTo>
                  <a:pt x="591599" y="60253"/>
                </a:lnTo>
                <a:lnTo>
                  <a:pt x="595883" y="62770"/>
                </a:lnTo>
                <a:lnTo>
                  <a:pt x="595883" y="57768"/>
                </a:lnTo>
                <a:close/>
              </a:path>
              <a:path w="643254" h="120650">
                <a:moveTo>
                  <a:pt x="569528" y="47284"/>
                </a:moveTo>
                <a:lnTo>
                  <a:pt x="591599" y="60253"/>
                </a:lnTo>
                <a:lnTo>
                  <a:pt x="595883" y="57768"/>
                </a:lnTo>
                <a:lnTo>
                  <a:pt x="595883" y="47371"/>
                </a:lnTo>
                <a:lnTo>
                  <a:pt x="569528" y="47284"/>
                </a:lnTo>
                <a:close/>
              </a:path>
              <a:path w="643254" h="120650">
                <a:moveTo>
                  <a:pt x="540003" y="0"/>
                </a:moveTo>
                <a:lnTo>
                  <a:pt x="532129" y="2032"/>
                </a:lnTo>
                <a:lnTo>
                  <a:pt x="528447" y="8255"/>
                </a:lnTo>
                <a:lnTo>
                  <a:pt x="524890" y="14351"/>
                </a:lnTo>
                <a:lnTo>
                  <a:pt x="526923" y="22352"/>
                </a:lnTo>
                <a:lnTo>
                  <a:pt x="533146" y="25908"/>
                </a:lnTo>
                <a:lnTo>
                  <a:pt x="569528" y="47284"/>
                </a:lnTo>
                <a:lnTo>
                  <a:pt x="595883" y="47371"/>
                </a:lnTo>
                <a:lnTo>
                  <a:pt x="595883" y="57768"/>
                </a:lnTo>
                <a:lnTo>
                  <a:pt x="610743" y="49149"/>
                </a:lnTo>
                <a:lnTo>
                  <a:pt x="623906" y="49149"/>
                </a:lnTo>
                <a:lnTo>
                  <a:pt x="540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2146" y="5371972"/>
            <a:ext cx="643255" cy="120650"/>
          </a:xfrm>
          <a:custGeom>
            <a:avLst/>
            <a:gdLst/>
            <a:ahLst/>
            <a:cxnLst/>
            <a:rect l="l" t="t" r="r" b="b"/>
            <a:pathLst>
              <a:path w="643254" h="120650">
                <a:moveTo>
                  <a:pt x="569348" y="73160"/>
                </a:moveTo>
                <a:lnTo>
                  <a:pt x="533019" y="94233"/>
                </a:lnTo>
                <a:lnTo>
                  <a:pt x="526796" y="97916"/>
                </a:lnTo>
                <a:lnTo>
                  <a:pt x="524636" y="105790"/>
                </a:lnTo>
                <a:lnTo>
                  <a:pt x="528193" y="112013"/>
                </a:lnTo>
                <a:lnTo>
                  <a:pt x="531876" y="118109"/>
                </a:lnTo>
                <a:lnTo>
                  <a:pt x="539750" y="120268"/>
                </a:lnTo>
                <a:lnTo>
                  <a:pt x="620710" y="73278"/>
                </a:lnTo>
                <a:lnTo>
                  <a:pt x="569348" y="73160"/>
                </a:lnTo>
                <a:close/>
              </a:path>
              <a:path w="643254" h="120650">
                <a:moveTo>
                  <a:pt x="591599" y="60253"/>
                </a:moveTo>
                <a:lnTo>
                  <a:pt x="569348" y="73160"/>
                </a:lnTo>
                <a:lnTo>
                  <a:pt x="617220" y="73278"/>
                </a:lnTo>
                <a:lnTo>
                  <a:pt x="617228" y="71500"/>
                </a:lnTo>
                <a:lnTo>
                  <a:pt x="610743" y="71500"/>
                </a:lnTo>
                <a:lnTo>
                  <a:pt x="591599" y="60253"/>
                </a:lnTo>
                <a:close/>
              </a:path>
              <a:path w="643254" h="120650">
                <a:moveTo>
                  <a:pt x="540003" y="0"/>
                </a:moveTo>
                <a:lnTo>
                  <a:pt x="532129" y="2031"/>
                </a:lnTo>
                <a:lnTo>
                  <a:pt x="528447" y="8254"/>
                </a:lnTo>
                <a:lnTo>
                  <a:pt x="524890" y="14350"/>
                </a:lnTo>
                <a:lnTo>
                  <a:pt x="526923" y="22351"/>
                </a:lnTo>
                <a:lnTo>
                  <a:pt x="533146" y="25907"/>
                </a:lnTo>
                <a:lnTo>
                  <a:pt x="569473" y="47252"/>
                </a:lnTo>
                <a:lnTo>
                  <a:pt x="617347" y="47370"/>
                </a:lnTo>
                <a:lnTo>
                  <a:pt x="617220" y="73278"/>
                </a:lnTo>
                <a:lnTo>
                  <a:pt x="620710" y="73278"/>
                </a:lnTo>
                <a:lnTo>
                  <a:pt x="643001" y="60324"/>
                </a:lnTo>
                <a:lnTo>
                  <a:pt x="540003" y="0"/>
                </a:lnTo>
                <a:close/>
              </a:path>
              <a:path w="643254" h="120650">
                <a:moveTo>
                  <a:pt x="0" y="45846"/>
                </a:moveTo>
                <a:lnTo>
                  <a:pt x="0" y="71754"/>
                </a:lnTo>
                <a:lnTo>
                  <a:pt x="569348" y="73160"/>
                </a:lnTo>
                <a:lnTo>
                  <a:pt x="591599" y="60253"/>
                </a:lnTo>
                <a:lnTo>
                  <a:pt x="569473" y="47252"/>
                </a:lnTo>
                <a:lnTo>
                  <a:pt x="0" y="45846"/>
                </a:lnTo>
                <a:close/>
              </a:path>
              <a:path w="643254" h="120650">
                <a:moveTo>
                  <a:pt x="610743" y="49148"/>
                </a:moveTo>
                <a:lnTo>
                  <a:pt x="591599" y="60253"/>
                </a:lnTo>
                <a:lnTo>
                  <a:pt x="610743" y="71500"/>
                </a:lnTo>
                <a:lnTo>
                  <a:pt x="610743" y="49148"/>
                </a:lnTo>
                <a:close/>
              </a:path>
              <a:path w="643254" h="120650">
                <a:moveTo>
                  <a:pt x="617338" y="49148"/>
                </a:moveTo>
                <a:lnTo>
                  <a:pt x="610743" y="49148"/>
                </a:lnTo>
                <a:lnTo>
                  <a:pt x="610743" y="71500"/>
                </a:lnTo>
                <a:lnTo>
                  <a:pt x="617228" y="71500"/>
                </a:lnTo>
                <a:lnTo>
                  <a:pt x="617338" y="49148"/>
                </a:lnTo>
                <a:close/>
              </a:path>
              <a:path w="643254" h="120650">
                <a:moveTo>
                  <a:pt x="569473" y="47252"/>
                </a:moveTo>
                <a:lnTo>
                  <a:pt x="591599" y="60253"/>
                </a:lnTo>
                <a:lnTo>
                  <a:pt x="610743" y="49148"/>
                </a:lnTo>
                <a:lnTo>
                  <a:pt x="617338" y="49148"/>
                </a:lnTo>
                <a:lnTo>
                  <a:pt x="617347" y="47370"/>
                </a:lnTo>
                <a:lnTo>
                  <a:pt x="569473" y="47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88732" y="4671261"/>
            <a:ext cx="1231900" cy="8597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225"/>
              </a:spcBef>
            </a:pP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7995" y="5743143"/>
            <a:ext cx="407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Figure: Schematic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program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8589645" cy="2804160"/>
            <a:chOff x="391435" y="1531619"/>
            <a:chExt cx="8589645" cy="280416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2237231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8296" y="1531619"/>
              <a:ext cx="1400556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8520" y="1531619"/>
              <a:ext cx="1063752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1939" y="1531619"/>
              <a:ext cx="1143000" cy="789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4607" y="1531619"/>
              <a:ext cx="1141476" cy="789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7276" y="1531619"/>
              <a:ext cx="2113787" cy="789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6844" y="2074163"/>
              <a:ext cx="548640" cy="6355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1164" y="2046731"/>
              <a:ext cx="2029968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3680" y="2046731"/>
              <a:ext cx="1031747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499" y="2046731"/>
              <a:ext cx="810768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44339" y="2046731"/>
              <a:ext cx="1962912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1324" y="2046731"/>
              <a:ext cx="1572768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88708" y="2046731"/>
              <a:ext cx="490727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93508" y="2046731"/>
              <a:ext cx="1487424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164" y="2412491"/>
              <a:ext cx="1623060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7231" y="2412491"/>
              <a:ext cx="726948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140" y="2412491"/>
              <a:ext cx="1676400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6844" y="2878836"/>
              <a:ext cx="548640" cy="6355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1164" y="2851403"/>
              <a:ext cx="1386839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96439" y="2851403"/>
              <a:ext cx="1572767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3824" y="2851403"/>
              <a:ext cx="490727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34512" y="2851403"/>
              <a:ext cx="1488948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04944" y="2851403"/>
              <a:ext cx="1623060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11012" y="2851403"/>
              <a:ext cx="726947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7920" y="2851403"/>
              <a:ext cx="829055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25412" y="2851403"/>
              <a:ext cx="1132331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6844" y="3317747"/>
              <a:ext cx="548640" cy="6355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1164" y="3290315"/>
              <a:ext cx="1132332" cy="6797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54123" y="3290315"/>
              <a:ext cx="1030224" cy="6797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3452" y="3290315"/>
              <a:ext cx="812291" cy="6797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74847" y="3290315"/>
              <a:ext cx="1132331" cy="67970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97807" y="3290315"/>
              <a:ext cx="1571243" cy="6797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59680" y="3290315"/>
              <a:ext cx="489203" cy="67970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39512" y="3290315"/>
              <a:ext cx="1488947" cy="6797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9088" y="3290315"/>
              <a:ext cx="1626108" cy="6797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5823" y="3290315"/>
              <a:ext cx="726948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51875" y="3290315"/>
              <a:ext cx="829055" cy="6797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1164" y="3656075"/>
              <a:ext cx="1234439" cy="6797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60220" y="3656075"/>
              <a:ext cx="490728" cy="67970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4642" y="1535868"/>
            <a:ext cx="8415655" cy="661591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spc="-1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spc="-1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spc="-1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sz="2800" spc="-10" dirty="0">
                <a:latin typeface="Arial"/>
                <a:cs typeface="Arial"/>
              </a:rPr>
              <a:t>-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Translated, </a:t>
            </a:r>
            <a:r>
              <a:rPr sz="2800" dirty="0">
                <a:latin typeface="Arial"/>
                <a:cs typeface="Arial"/>
              </a:rPr>
              <a:t>linked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load </a:t>
            </a:r>
            <a:r>
              <a:rPr sz="2800" spc="-5" dirty="0">
                <a:latin typeface="Arial"/>
                <a:cs typeface="Arial"/>
              </a:rPr>
              <a:t>time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addresses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  <a:tab pos="2599055" algn="l"/>
                <a:tab pos="3444875" algn="l"/>
                <a:tab pos="4069715" algn="l"/>
                <a:tab pos="5847080" algn="l"/>
                <a:tab pos="7319009" algn="l"/>
              </a:tabLst>
            </a:pPr>
            <a:r>
              <a:rPr sz="2400" b="1" spc="-135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ranslati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n	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me</a:t>
            </a:r>
            <a:r>
              <a:rPr sz="2400" b="1" dirty="0">
                <a:latin typeface="Arial"/>
                <a:cs typeface="Arial"/>
              </a:rPr>
              <a:t>	(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tran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lat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d)	</a:t>
            </a:r>
            <a:r>
              <a:rPr sz="2400" b="1" spc="-5" dirty="0">
                <a:latin typeface="Arial"/>
                <a:cs typeface="Arial"/>
              </a:rPr>
              <a:t>addres</a:t>
            </a:r>
            <a:r>
              <a:rPr sz="2400" b="1" spc="-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ad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ress  assigned by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translator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Linked </a:t>
            </a:r>
            <a:r>
              <a:rPr sz="2400" b="1" spc="-5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: address assigned 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linker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Load time</a:t>
            </a:r>
            <a:endParaRPr lang="en-US" sz="2400" b="1" spc="-5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endParaRPr lang="en-US" sz="2400" b="1" spc="-5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(or </a:t>
            </a:r>
            <a:r>
              <a:rPr sz="2400" b="1" spc="-5" dirty="0">
                <a:latin typeface="Arial"/>
                <a:cs typeface="Arial"/>
              </a:rPr>
              <a:t>load) address </a:t>
            </a:r>
            <a:r>
              <a:rPr sz="2400" dirty="0">
                <a:latin typeface="Arial"/>
                <a:cs typeface="Arial"/>
              </a:rPr>
              <a:t>: </a:t>
            </a:r>
            <a:endParaRPr lang="en-US"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address </a:t>
            </a:r>
            <a:r>
              <a:rPr sz="2400" dirty="0">
                <a:latin typeface="Arial"/>
                <a:cs typeface="Arial"/>
              </a:rPr>
              <a:t>assigned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</a:p>
          <a:p>
            <a:pPr marL="756285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loader.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8589645" cy="3901440"/>
            <a:chOff x="391435" y="1531619"/>
            <a:chExt cx="8589645" cy="390144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2237231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8296" y="1531619"/>
              <a:ext cx="1400556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8520" y="1531619"/>
              <a:ext cx="1063752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1939" y="1531619"/>
              <a:ext cx="1143000" cy="789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4607" y="1531619"/>
              <a:ext cx="1141476" cy="789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7276" y="1531619"/>
              <a:ext cx="2113787" cy="789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6844" y="2074163"/>
              <a:ext cx="548640" cy="6355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1164" y="2046731"/>
              <a:ext cx="1929383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37103" y="2046731"/>
              <a:ext cx="1248156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9875" y="2046731"/>
              <a:ext cx="489203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5427" y="2046731"/>
              <a:ext cx="1487424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200" y="2046731"/>
              <a:ext cx="658368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3915" y="2046731"/>
              <a:ext cx="827532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87795" y="2046731"/>
              <a:ext cx="1150620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74763" y="2046731"/>
              <a:ext cx="1642872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53984" y="2046731"/>
              <a:ext cx="726948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164" y="2412491"/>
              <a:ext cx="1676400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0008" y="2412491"/>
              <a:ext cx="1184147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8124" y="2412491"/>
              <a:ext cx="624839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6932" y="2412491"/>
              <a:ext cx="1609343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00244" y="2412491"/>
              <a:ext cx="726948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69636" y="2412491"/>
              <a:ext cx="829056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42659" y="2412491"/>
              <a:ext cx="2066543" cy="6797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53172" y="2412491"/>
              <a:ext cx="641603" cy="6797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37220" y="2412491"/>
              <a:ext cx="743712" cy="6797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164" y="2778252"/>
              <a:ext cx="1490472" cy="6797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98547" y="2778252"/>
              <a:ext cx="1744979" cy="6797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8143" y="2778252"/>
              <a:ext cx="490727" cy="6797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6844" y="3244596"/>
              <a:ext cx="548640" cy="6355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1164" y="3217163"/>
              <a:ext cx="1386839" cy="6797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1115" y="3217163"/>
              <a:ext cx="1248156" cy="6797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13887" y="3217163"/>
              <a:ext cx="489203" cy="679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203" y="3217163"/>
              <a:ext cx="1490471" cy="67970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99788" y="3217163"/>
              <a:ext cx="658367" cy="6797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09744" y="3217163"/>
              <a:ext cx="829055" cy="679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90388" y="3217163"/>
              <a:ext cx="1152143" cy="67970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95644" y="3217163"/>
              <a:ext cx="1626107" cy="67970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74863" y="3217163"/>
              <a:ext cx="726948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53399" y="3217163"/>
              <a:ext cx="827531" cy="6797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1164" y="3582924"/>
              <a:ext cx="1132332" cy="67970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44980" y="3582924"/>
              <a:ext cx="1097280" cy="67970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26792" y="3582924"/>
              <a:ext cx="1741932" cy="67970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51732" y="3582924"/>
              <a:ext cx="574548" cy="67970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06239" y="3582924"/>
              <a:ext cx="1234439" cy="67970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22163" y="3582924"/>
              <a:ext cx="1540764" cy="67970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57544" y="3582924"/>
              <a:ext cx="490727" cy="6797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6844" y="4049268"/>
              <a:ext cx="548640" cy="6355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31164" y="4021836"/>
              <a:ext cx="1132332" cy="67970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13559" y="4021836"/>
              <a:ext cx="1031748" cy="67970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95371" y="4021836"/>
              <a:ext cx="812291" cy="67970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6203" y="4021836"/>
              <a:ext cx="1132332" cy="67970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38600" y="4021836"/>
              <a:ext cx="1572768" cy="67970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2956" y="4021836"/>
              <a:ext cx="490727" cy="67970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03747" y="4021836"/>
              <a:ext cx="1488948" cy="6797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42759" y="4021836"/>
              <a:ext cx="659892" cy="67970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51192" y="4021836"/>
              <a:ext cx="829055" cy="679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30311" y="4021836"/>
              <a:ext cx="1150620" cy="679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31164" y="4387596"/>
              <a:ext cx="1626108" cy="67970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07336" y="4387596"/>
              <a:ext cx="726948" cy="6797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82824" y="4387596"/>
              <a:ext cx="829055" cy="679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61943" y="4387596"/>
              <a:ext cx="1252727" cy="67970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64736" y="4387596"/>
              <a:ext cx="1098803" cy="67970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13603" y="4387596"/>
              <a:ext cx="1389888" cy="67970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53556" y="4387596"/>
              <a:ext cx="827531" cy="6797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29627" y="4387596"/>
              <a:ext cx="1540764" cy="67970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20456" y="4387596"/>
              <a:ext cx="760476" cy="67970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31164" y="4753355"/>
              <a:ext cx="1706880" cy="67970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32659" y="4753355"/>
              <a:ext cx="490727" cy="67970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64642" y="1535868"/>
            <a:ext cx="8416925" cy="691856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Translated, </a:t>
            </a:r>
            <a:r>
              <a:rPr sz="2800" dirty="0">
                <a:latin typeface="Arial"/>
                <a:cs typeface="Arial"/>
              </a:rPr>
              <a:t>linked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load </a:t>
            </a:r>
            <a:r>
              <a:rPr sz="2800" spc="-5" dirty="0">
                <a:latin typeface="Arial"/>
                <a:cs typeface="Arial"/>
              </a:rPr>
              <a:t>time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addresses</a:t>
            </a:r>
            <a:endParaRPr sz="2800" dirty="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endParaRPr lang="en-US" sz="2400" b="1" spc="-15" dirty="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endParaRPr lang="en-US" sz="2400" b="1" spc="-15" dirty="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endParaRPr lang="en-US" sz="2400" b="1" spc="-15" dirty="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endParaRPr lang="en-US" sz="2400" b="1" spc="-15" dirty="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endParaRPr lang="en-US" sz="2400" b="1" spc="-15" dirty="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endParaRPr lang="en-US" sz="2400" b="1" spc="-15" dirty="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endParaRPr lang="en-US" sz="2400" b="1" spc="-15" dirty="0">
              <a:latin typeface="Arial"/>
              <a:cs typeface="Arial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Arial"/>
                <a:cs typeface="Arial"/>
              </a:rPr>
              <a:t>Translated</a:t>
            </a:r>
            <a:r>
              <a:rPr sz="2400" b="1" spc="6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origin</a:t>
            </a:r>
            <a:r>
              <a:rPr sz="2400" spc="-5" dirty="0">
                <a:latin typeface="Arial"/>
                <a:cs typeface="Arial"/>
              </a:rPr>
              <a:t>: </a:t>
            </a:r>
            <a:endParaRPr lang="en-US" sz="2400" spc="-5" dirty="0">
              <a:latin typeface="Arial"/>
              <a:cs typeface="Arial"/>
            </a:endParaRPr>
          </a:p>
          <a:p>
            <a:pPr marL="469265" marR="6350" lvl="1" algn="just">
              <a:lnSpc>
                <a:spcPct val="100000"/>
              </a:lnSpc>
              <a:spcBef>
                <a:spcPts val="595"/>
              </a:spcBef>
              <a:tabLst>
                <a:tab pos="756920" algn="l"/>
              </a:tabLst>
            </a:pPr>
            <a:r>
              <a:rPr lang="en-US" sz="2400" spc="-5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address of the origin </a:t>
            </a:r>
            <a:r>
              <a:rPr sz="2400" dirty="0">
                <a:latin typeface="Arial"/>
                <a:cs typeface="Arial"/>
              </a:rPr>
              <a:t>assumed </a:t>
            </a:r>
            <a:r>
              <a:rPr sz="2400" spc="-10" dirty="0">
                <a:latin typeface="Arial"/>
                <a:cs typeface="Arial"/>
              </a:rPr>
              <a:t>by  </a:t>
            </a:r>
            <a:r>
              <a:rPr sz="2400" spc="-5" dirty="0">
                <a:latin typeface="Arial"/>
                <a:cs typeface="Arial"/>
              </a:rPr>
              <a:t>translator which is specified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programmer in </a:t>
            </a:r>
            <a:r>
              <a:rPr sz="2400" spc="-10" dirty="0">
                <a:latin typeface="Arial"/>
                <a:cs typeface="Arial"/>
              </a:rPr>
              <a:t>an  </a:t>
            </a:r>
            <a:r>
              <a:rPr sz="2400" dirty="0">
                <a:latin typeface="Arial"/>
                <a:cs typeface="Arial"/>
              </a:rPr>
              <a:t>ORIGIN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statement.</a:t>
            </a: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Linked </a:t>
            </a:r>
            <a:r>
              <a:rPr sz="2400" b="1" spc="-10" dirty="0">
                <a:latin typeface="Arial"/>
                <a:cs typeface="Arial"/>
              </a:rPr>
              <a:t>origin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address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origin assigned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</a:p>
          <a:p>
            <a:pPr marL="75628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linker while producing a binary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program.</a:t>
            </a:r>
          </a:p>
          <a:p>
            <a:pPr marL="756285" marR="6350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Arial"/>
                <a:cs typeface="Arial"/>
              </a:rPr>
              <a:t>Load time (or </a:t>
            </a:r>
            <a:r>
              <a:rPr sz="2400" b="1" dirty="0">
                <a:latin typeface="Arial"/>
                <a:cs typeface="Arial"/>
              </a:rPr>
              <a:t>load) </a:t>
            </a:r>
            <a:r>
              <a:rPr sz="2400" b="1" spc="-5" dirty="0">
                <a:latin typeface="Arial"/>
                <a:cs typeface="Arial"/>
              </a:rPr>
              <a:t>address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address of the origin  </a:t>
            </a:r>
            <a:r>
              <a:rPr sz="2400" dirty="0">
                <a:latin typeface="Arial"/>
                <a:cs typeface="Arial"/>
              </a:rPr>
              <a:t>assigned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loader while </a:t>
            </a:r>
            <a:r>
              <a:rPr sz="2400" dirty="0">
                <a:latin typeface="Arial"/>
                <a:cs typeface="Arial"/>
              </a:rPr>
              <a:t>loading the </a:t>
            </a:r>
            <a:r>
              <a:rPr sz="2400" spc="-5" dirty="0">
                <a:latin typeface="Arial"/>
                <a:cs typeface="Arial"/>
              </a:rPr>
              <a:t>program for  execution.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807" y="931163"/>
            <a:ext cx="8803005" cy="789940"/>
            <a:chOff x="319807" y="931163"/>
            <a:chExt cx="8803005" cy="789940"/>
          </a:xfrm>
        </p:grpSpPr>
        <p:sp>
          <p:nvSpPr>
            <p:cNvPr id="3" name="object 3"/>
            <p:cNvSpPr/>
            <p:nvPr/>
          </p:nvSpPr>
          <p:spPr>
            <a:xfrm>
              <a:off x="319807" y="1221278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243" y="931163"/>
              <a:ext cx="2237232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6668" y="931163"/>
              <a:ext cx="1400556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6891" y="931163"/>
              <a:ext cx="1063752" cy="7894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0311" y="931163"/>
              <a:ext cx="1143000" cy="789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2979" y="931163"/>
              <a:ext cx="1141476" cy="789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5648" y="931163"/>
              <a:ext cx="2113788" cy="789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7580" y="931163"/>
              <a:ext cx="1815083" cy="7894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3014" y="1024254"/>
            <a:ext cx="8592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Translated, </a:t>
            </a:r>
            <a:r>
              <a:rPr sz="2800" spc="-5" dirty="0">
                <a:latin typeface="Arial"/>
                <a:cs typeface="Arial"/>
              </a:rPr>
              <a:t>linked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load time </a:t>
            </a:r>
            <a:r>
              <a:rPr sz="2800" dirty="0">
                <a:latin typeface="Arial"/>
                <a:cs typeface="Arial"/>
              </a:rPr>
              <a:t>addresses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79247"/>
            <a:ext cx="8261604" cy="10957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52348" y="211912"/>
            <a:ext cx="763524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and linking</a:t>
            </a:r>
            <a:r>
              <a:rPr spc="-10" dirty="0"/>
              <a:t> </a:t>
            </a:r>
            <a:r>
              <a:rPr dirty="0"/>
              <a:t>concepts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62052"/>
              </p:ext>
            </p:extLst>
          </p:nvPr>
        </p:nvGraphicFramePr>
        <p:xfrm>
          <a:off x="1195679" y="1712618"/>
          <a:ext cx="4344034" cy="4965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273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764"/>
                        </a:lnSpc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Address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764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40" dirty="0">
                          <a:latin typeface="Arial"/>
                          <a:cs typeface="Arial"/>
                        </a:rPr>
                        <a:t>START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ENTRY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0" dirty="0">
                          <a:latin typeface="Arial"/>
                          <a:cs typeface="Arial"/>
                        </a:rPr>
                        <a:t>TOTAL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86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EXTRN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MAX,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ALPHA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gridSpan="3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1683385" algn="l"/>
                          <a:tab pos="2683510" algn="l"/>
                        </a:tabLst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	500)	+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 marL="5511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501)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683385" algn="l"/>
                          <a:tab pos="2683510" algn="l"/>
                        </a:tabLst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AREG,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ALPHA	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518)	+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683385" algn="l"/>
                          <a:tab pos="2683510" algn="l"/>
                        </a:tabLst>
                      </a:pPr>
                      <a:r>
                        <a:rPr sz="1600" b="1" spc="-60" dirty="0">
                          <a:latin typeface="Arial"/>
                          <a:cs typeface="Arial"/>
                        </a:rPr>
                        <a:t>ANY,</a:t>
                      </a:r>
                      <a:r>
                        <a:rPr sz="16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MAX	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519)	+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BC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683385" algn="l"/>
                          <a:tab pos="2683510" algn="l"/>
                        </a:tabLst>
                      </a:pPr>
                      <a:r>
                        <a:rPr sz="1600" b="1" spc="-110" dirty="0">
                          <a:latin typeface="Arial"/>
                          <a:cs typeface="Arial"/>
                        </a:rPr>
                        <a:t>LT,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LOOP	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538)	+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STOP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 marL="168338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2683510" algn="l"/>
                        </a:tabLst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539)	+</a:t>
                      </a:r>
                      <a:r>
                        <a:rPr sz="1600" b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683385" algn="l"/>
                        </a:tabLst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	540)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 marL="5511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541)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261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 gridSpan="3">
                  <a:txBody>
                    <a:bodyPr/>
                    <a:lstStyle/>
                    <a:p>
                      <a:pPr marL="13817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301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561926" y="2944494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spc="3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540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135" y="3260217"/>
            <a:ext cx="598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15" dirty="0">
                <a:latin typeface="Arial"/>
                <a:cs typeface="Arial"/>
              </a:rPr>
              <a:t>OO</a:t>
            </a:r>
            <a:r>
              <a:rPr sz="1600" b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1926" y="3819169"/>
            <a:ext cx="591820" cy="6578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r>
              <a:rPr sz="1600" b="1" spc="3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b="1" spc="-5" dirty="0">
                <a:latin typeface="Arial"/>
                <a:cs typeface="Arial"/>
              </a:rPr>
              <a:t>6</a:t>
            </a:r>
            <a:r>
              <a:rPr sz="1600" b="1" spc="3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1926" y="5083302"/>
            <a:ext cx="590550" cy="6572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600" b="1" spc="-5" dirty="0">
                <a:latin typeface="Arial"/>
                <a:cs typeface="Arial"/>
              </a:rPr>
              <a:t>1</a:t>
            </a:r>
            <a:r>
              <a:rPr sz="1600" b="1" spc="3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501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spc="3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135" y="5715101"/>
            <a:ext cx="800735" cy="9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175">
              <a:lnSpc>
                <a:spcPct val="1295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A  </a:t>
            </a:r>
            <a:r>
              <a:rPr sz="1600" b="1" spc="-3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30" dirty="0">
                <a:latin typeface="Arial"/>
                <a:cs typeface="Arial"/>
              </a:rPr>
              <a:t>T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2006" y="2457399"/>
            <a:ext cx="239268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428625" indent="-213360" algn="r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13360" algn="l"/>
              </a:tabLst>
            </a:pPr>
            <a:r>
              <a:rPr sz="1600" spc="-10" dirty="0">
                <a:latin typeface="Arial"/>
                <a:cs typeface="Arial"/>
              </a:rPr>
              <a:t>Translated </a:t>
            </a:r>
            <a:r>
              <a:rPr sz="1600" spc="-5" dirty="0">
                <a:latin typeface="Arial"/>
                <a:cs typeface="Arial"/>
              </a:rPr>
              <a:t>origin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R="418465" algn="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the program =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500</a:t>
            </a:r>
            <a:endParaRPr sz="1600">
              <a:latin typeface="Arial"/>
              <a:cs typeface="Arial"/>
            </a:endParaRPr>
          </a:p>
          <a:p>
            <a:pPr marL="172720" marR="5080" indent="-172720">
              <a:lnSpc>
                <a:spcPct val="100000"/>
              </a:lnSpc>
              <a:buFont typeface="Wingdings"/>
              <a:buChar char=""/>
              <a:tabLst>
                <a:tab pos="172720" algn="l"/>
              </a:tabLst>
            </a:pPr>
            <a:r>
              <a:rPr sz="1600" spc="-10" dirty="0">
                <a:latin typeface="Arial"/>
                <a:cs typeface="Arial"/>
              </a:rPr>
              <a:t>Translation </a:t>
            </a:r>
            <a:r>
              <a:rPr sz="1600" spc="-5" dirty="0">
                <a:latin typeface="Arial"/>
                <a:cs typeface="Arial"/>
              </a:rPr>
              <a:t>time  address of </a:t>
            </a:r>
            <a:r>
              <a:rPr sz="1600" spc="-10" dirty="0">
                <a:latin typeface="Arial"/>
                <a:cs typeface="Arial"/>
              </a:rPr>
              <a:t>LOOP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501</a:t>
            </a:r>
            <a:endParaRPr sz="1600">
              <a:latin typeface="Arial"/>
              <a:cs typeface="Arial"/>
            </a:endParaRPr>
          </a:p>
          <a:p>
            <a:pPr marL="172720" marR="532130" indent="-172720">
              <a:lnSpc>
                <a:spcPct val="100000"/>
              </a:lnSpc>
              <a:buFont typeface="Wingdings"/>
              <a:buChar char=""/>
              <a:tabLst>
                <a:tab pos="172720" algn="l"/>
              </a:tabLst>
            </a:pPr>
            <a:r>
              <a:rPr sz="1600" spc="-5" dirty="0">
                <a:latin typeface="Arial"/>
                <a:cs typeface="Arial"/>
              </a:rPr>
              <a:t>Suppose load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  origin 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900</a:t>
            </a:r>
            <a:endParaRPr sz="1600">
              <a:latin typeface="Arial"/>
              <a:cs typeface="Arial"/>
            </a:endParaRPr>
          </a:p>
          <a:p>
            <a:pPr marL="172720" indent="-160655">
              <a:lnSpc>
                <a:spcPct val="100000"/>
              </a:lnSpc>
              <a:buFont typeface="Wingdings"/>
              <a:buChar char=""/>
              <a:tabLst>
                <a:tab pos="173355" algn="l"/>
              </a:tabLst>
            </a:pPr>
            <a:r>
              <a:rPr sz="1600" spc="-5" dirty="0">
                <a:latin typeface="Arial"/>
                <a:cs typeface="Arial"/>
              </a:rPr>
              <a:t>Load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address of </a:t>
            </a:r>
            <a:r>
              <a:rPr sz="1600" spc="-10" dirty="0">
                <a:latin typeface="Arial"/>
                <a:cs typeface="Arial"/>
              </a:rPr>
              <a:t>LOOP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901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435" y="1531619"/>
            <a:ext cx="8589645" cy="4038600"/>
            <a:chOff x="391435" y="1531619"/>
            <a:chExt cx="8589645" cy="4038600"/>
          </a:xfrm>
        </p:grpSpPr>
        <p:sp>
          <p:nvSpPr>
            <p:cNvPr id="3" name="object 3"/>
            <p:cNvSpPr/>
            <p:nvPr/>
          </p:nvSpPr>
          <p:spPr>
            <a:xfrm>
              <a:off x="391435" y="1821734"/>
              <a:ext cx="123908" cy="124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1531619"/>
              <a:ext cx="1833372" cy="789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4436" y="1531619"/>
              <a:ext cx="2151888" cy="789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844" y="2074163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164" y="2046731"/>
              <a:ext cx="829056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756" y="2046731"/>
              <a:ext cx="792480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5772" y="2046731"/>
              <a:ext cx="743712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4496" y="2046731"/>
              <a:ext cx="829056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0087" y="2046731"/>
              <a:ext cx="810767" cy="6797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392" y="2046731"/>
              <a:ext cx="656843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9247" y="2046731"/>
              <a:ext cx="1559052" cy="6797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4836" y="2046731"/>
              <a:ext cx="1810512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9963" y="2046731"/>
              <a:ext cx="507492" cy="6797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93992" y="2046731"/>
              <a:ext cx="1795272" cy="6797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05799" y="2046731"/>
              <a:ext cx="675131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164" y="2412491"/>
              <a:ext cx="998219" cy="6797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9344" y="2412491"/>
              <a:ext cx="1810511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1340" y="2412491"/>
              <a:ext cx="1065276" cy="6797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48100" y="2412491"/>
              <a:ext cx="641603" cy="6797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69663" y="2412491"/>
              <a:ext cx="829056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77156" y="2412491"/>
              <a:ext cx="1793748" cy="6797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52388" y="2412491"/>
              <a:ext cx="659891" cy="6797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90715" y="2412491"/>
              <a:ext cx="574547" cy="6797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45224" y="2412491"/>
              <a:ext cx="1540764" cy="6797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65948" y="2412491"/>
              <a:ext cx="568451" cy="6797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29015" y="2412491"/>
              <a:ext cx="490727" cy="6797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6844" y="2878836"/>
              <a:ext cx="548640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1164" y="2851403"/>
              <a:ext cx="1624584" cy="6797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54580" y="2851403"/>
              <a:ext cx="1709927" cy="6797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61815" y="2851403"/>
              <a:ext cx="1641348" cy="67970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00471" y="2851403"/>
              <a:ext cx="489203" cy="6797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86983" y="2851403"/>
              <a:ext cx="794003" cy="6797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8295" y="2851403"/>
              <a:ext cx="571500" cy="67970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7103" y="2851403"/>
              <a:ext cx="573024" cy="6797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15911" y="2851403"/>
              <a:ext cx="1354836" cy="6797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68056" y="2851403"/>
              <a:ext cx="912876" cy="6797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1164" y="3217163"/>
              <a:ext cx="1540764" cy="679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35708" y="3217163"/>
              <a:ext cx="601980" cy="6797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01468" y="3217163"/>
              <a:ext cx="1624583" cy="67970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88307" y="3217163"/>
              <a:ext cx="710184" cy="67970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62271" y="3217163"/>
              <a:ext cx="1944624" cy="67970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70676" y="3217163"/>
              <a:ext cx="912876" cy="67970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47332" y="3217163"/>
              <a:ext cx="998220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09332" y="3217163"/>
              <a:ext cx="1371600" cy="67970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31164" y="3582924"/>
              <a:ext cx="1507236" cy="67970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16836" y="3582924"/>
              <a:ext cx="1217676" cy="67970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15996" y="3582924"/>
              <a:ext cx="946404" cy="67970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42359" y="3582924"/>
              <a:ext cx="1420367" cy="67970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44212" y="3582924"/>
              <a:ext cx="1810512" cy="6797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49339" y="3582924"/>
              <a:ext cx="490728" cy="6797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43000" y="4047743"/>
              <a:ext cx="408431" cy="5318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0931" y="4024884"/>
              <a:ext cx="681228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5939" y="4024884"/>
              <a:ext cx="1316736" cy="569976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4931" y="4024884"/>
              <a:ext cx="1426464" cy="56997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75176" y="4024884"/>
              <a:ext cx="1653539" cy="56997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92495" y="4024884"/>
              <a:ext cx="411479" cy="56997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67756" y="4024884"/>
              <a:ext cx="621791" cy="56997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53327" y="4024884"/>
              <a:ext cx="1499616" cy="56997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15199" y="4024884"/>
              <a:ext cx="992124" cy="56997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071103" y="4024884"/>
              <a:ext cx="876300" cy="56997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60931" y="4329684"/>
              <a:ext cx="624840" cy="56997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12975" y="4329684"/>
              <a:ext cx="1249680" cy="56997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86812" y="4329684"/>
              <a:ext cx="483107" cy="56997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78836" y="4501896"/>
              <a:ext cx="277368" cy="39166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50108" y="4329684"/>
              <a:ext cx="679704" cy="56997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88436" y="4329684"/>
              <a:ext cx="411479" cy="56997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43000" y="4718303"/>
              <a:ext cx="408431" cy="5318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60931" y="4695443"/>
              <a:ext cx="681228" cy="569976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77567" y="4695443"/>
              <a:ext cx="1316736" cy="56997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29712" y="4695443"/>
              <a:ext cx="1543812" cy="569976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07407" y="4695443"/>
              <a:ext cx="411479" cy="56997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54295" y="4695443"/>
              <a:ext cx="483108" cy="56997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72812" y="4695443"/>
              <a:ext cx="836676" cy="569976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44895" y="4695443"/>
              <a:ext cx="893063" cy="569976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73368" y="4695443"/>
              <a:ext cx="992124" cy="56997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00899" y="4695443"/>
              <a:ext cx="1287779" cy="569976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24087" y="4695443"/>
              <a:ext cx="623316" cy="569976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60931" y="5000243"/>
              <a:ext cx="1249680" cy="56997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34768" y="5000243"/>
              <a:ext cx="483107" cy="56997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26792" y="5172455"/>
              <a:ext cx="277368" cy="391668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798064" y="5000243"/>
              <a:ext cx="679703" cy="56997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36392" y="5000243"/>
              <a:ext cx="411480" cy="56997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51942" y="1535868"/>
            <a:ext cx="8492490" cy="664669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68300" indent="-34290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Program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Relocation</a:t>
            </a:r>
          </a:p>
          <a:p>
            <a:pPr marL="768985" marR="68580" lvl="1" indent="-287020" algn="just">
              <a:lnSpc>
                <a:spcPct val="100000"/>
              </a:lnSpc>
              <a:spcBef>
                <a:spcPts val="595"/>
              </a:spcBef>
              <a:buChar char="–"/>
              <a:tabLst>
                <a:tab pos="769620" algn="l"/>
              </a:tabLst>
            </a:pPr>
            <a:r>
              <a:rPr sz="2400" spc="-5" dirty="0">
                <a:latin typeface="Arial"/>
                <a:cs typeface="Arial"/>
              </a:rPr>
              <a:t>Let AA be </a:t>
            </a:r>
            <a:r>
              <a:rPr sz="2400" dirty="0">
                <a:latin typeface="Arial"/>
                <a:cs typeface="Arial"/>
              </a:rPr>
              <a:t>the set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absolute </a:t>
            </a:r>
            <a:r>
              <a:rPr sz="2400" spc="-5" dirty="0">
                <a:latin typeface="Arial"/>
                <a:cs typeface="Arial"/>
              </a:rPr>
              <a:t>addresses- instruction </a:t>
            </a:r>
            <a:r>
              <a:rPr sz="2400" spc="-1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data addresses used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instruction of a program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P.</a:t>
            </a:r>
            <a:endParaRPr sz="2400" dirty="0">
              <a:latin typeface="Arial"/>
              <a:cs typeface="Arial"/>
            </a:endParaRPr>
          </a:p>
          <a:p>
            <a:pPr marL="768985" marR="6794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69620" algn="l"/>
              </a:tabLst>
            </a:pPr>
            <a:endParaRPr lang="en-US" sz="2400" b="1" spc="-5" dirty="0">
              <a:latin typeface="Arial"/>
              <a:cs typeface="Arial"/>
            </a:endParaRPr>
          </a:p>
          <a:p>
            <a:pPr marL="768985" marR="6794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69620" algn="l"/>
              </a:tabLst>
            </a:pPr>
            <a:endParaRPr lang="en-US" sz="2400" b="1" spc="-5" dirty="0">
              <a:latin typeface="Arial"/>
              <a:cs typeface="Arial"/>
            </a:endParaRPr>
          </a:p>
          <a:p>
            <a:pPr marL="768985" marR="6794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69620" algn="l"/>
              </a:tabLst>
            </a:pPr>
            <a:endParaRPr lang="en-US" sz="2400" b="1" spc="-5" dirty="0">
              <a:latin typeface="Arial"/>
              <a:cs typeface="Arial"/>
            </a:endParaRPr>
          </a:p>
          <a:p>
            <a:pPr marL="768985" marR="6794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69620" algn="l"/>
              </a:tabLst>
            </a:pPr>
            <a:endParaRPr lang="en-US" sz="2400" b="1" spc="-5" dirty="0">
              <a:latin typeface="Arial"/>
              <a:cs typeface="Arial"/>
            </a:endParaRPr>
          </a:p>
          <a:p>
            <a:pPr marL="768985" marR="6794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69620" algn="l"/>
              </a:tabLst>
            </a:pPr>
            <a:endParaRPr lang="en-US" sz="2400" b="1" spc="-5" dirty="0">
              <a:latin typeface="Arial"/>
              <a:cs typeface="Arial"/>
            </a:endParaRPr>
          </a:p>
          <a:p>
            <a:pPr marL="768985" marR="6794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69620" algn="l"/>
              </a:tabLst>
            </a:pPr>
            <a:endParaRPr lang="en-US" sz="2400" b="1" spc="-5" dirty="0">
              <a:latin typeface="Arial"/>
              <a:cs typeface="Arial"/>
            </a:endParaRPr>
          </a:p>
          <a:p>
            <a:pPr marL="768985" marR="6794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69620" algn="l"/>
              </a:tabLst>
            </a:pPr>
            <a:r>
              <a:rPr sz="2400" b="1" spc="-5" dirty="0">
                <a:latin typeface="Arial"/>
                <a:cs typeface="Arial"/>
              </a:rPr>
              <a:t>Address sensitive program </a:t>
            </a:r>
            <a:r>
              <a:rPr sz="2400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pPr marL="481965" marR="67945" lvl="1" algn="just">
              <a:lnSpc>
                <a:spcPct val="100000"/>
              </a:lnSpc>
              <a:spcBef>
                <a:spcPts val="575"/>
              </a:spcBef>
              <a:tabLst>
                <a:tab pos="769620" algn="l"/>
              </a:tabLst>
            </a:pPr>
            <a:r>
              <a:rPr lang="en-US" sz="240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AA </a:t>
            </a:r>
            <a:r>
              <a:rPr sz="2400" dirty="0">
                <a:latin typeface="Arial"/>
                <a:cs typeface="Arial"/>
              </a:rPr>
              <a:t>≠ </a:t>
            </a:r>
            <a:r>
              <a:rPr sz="2400" spc="-645" dirty="0">
                <a:latin typeface="Arial"/>
                <a:cs typeface="Arial"/>
              </a:rPr>
              <a:t>ɸ </a:t>
            </a:r>
            <a:r>
              <a:rPr lang="en-US" sz="2400" spc="-6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implies </a:t>
            </a:r>
            <a:r>
              <a:rPr sz="2400" spc="-110" dirty="0">
                <a:latin typeface="Arial"/>
                <a:cs typeface="Arial"/>
              </a:rPr>
              <a:t>that  </a:t>
            </a:r>
            <a:r>
              <a:rPr sz="2400" dirty="0">
                <a:latin typeface="Arial"/>
                <a:cs typeface="Arial"/>
              </a:rPr>
              <a:t>program P </a:t>
            </a:r>
            <a:r>
              <a:rPr sz="2400" spc="-5" dirty="0">
                <a:latin typeface="Arial"/>
                <a:cs typeface="Arial"/>
              </a:rPr>
              <a:t>assumes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instructions and data occupy  memory words with specific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addresses.</a:t>
            </a:r>
            <a:endParaRPr sz="2400" dirty="0">
              <a:latin typeface="Arial"/>
              <a:cs typeface="Arial"/>
            </a:endParaRPr>
          </a:p>
          <a:p>
            <a:pPr marL="1167765" marR="68580" lvl="2" indent="-228600" algn="just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1168400" algn="l"/>
              </a:tabLst>
            </a:pPr>
            <a:r>
              <a:rPr sz="2000" b="1" spc="5" dirty="0">
                <a:latin typeface="Arial"/>
                <a:cs typeface="Arial"/>
              </a:rPr>
              <a:t>An </a:t>
            </a:r>
            <a:r>
              <a:rPr sz="2000" b="1" dirty="0">
                <a:latin typeface="Arial"/>
                <a:cs typeface="Arial"/>
              </a:rPr>
              <a:t>address </a:t>
            </a:r>
            <a:r>
              <a:rPr sz="2000" b="1" spc="-5" dirty="0">
                <a:latin typeface="Arial"/>
                <a:cs typeface="Arial"/>
              </a:rPr>
              <a:t>sensitive </a:t>
            </a:r>
            <a:r>
              <a:rPr sz="2000" b="1" dirty="0">
                <a:latin typeface="Arial"/>
                <a:cs typeface="Arial"/>
              </a:rPr>
              <a:t>instruction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10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instruction </a:t>
            </a:r>
            <a:r>
              <a:rPr sz="2000" spc="-5" dirty="0">
                <a:latin typeface="Arial"/>
                <a:cs typeface="Arial"/>
              </a:rPr>
              <a:t>which uses  </a:t>
            </a:r>
            <a:r>
              <a:rPr sz="2000" dirty="0">
                <a:latin typeface="Arial"/>
                <a:cs typeface="Arial"/>
              </a:rPr>
              <a:t>an address a</a:t>
            </a:r>
            <a:r>
              <a:rPr sz="1950" baseline="-21367" dirty="0">
                <a:latin typeface="Arial"/>
                <a:cs typeface="Arial"/>
              </a:rPr>
              <a:t>i </a:t>
            </a:r>
            <a:r>
              <a:rPr sz="2000" spc="-495" dirty="0">
                <a:latin typeface="DejaVu Sans"/>
                <a:cs typeface="DejaVu Sans"/>
              </a:rPr>
              <a:t>∈</a:t>
            </a:r>
            <a:r>
              <a:rPr sz="2000" spc="-42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Arial"/>
                <a:cs typeface="Arial"/>
              </a:rPr>
              <a:t>AA.</a:t>
            </a:r>
            <a:endParaRPr sz="2000" dirty="0">
              <a:latin typeface="Arial"/>
              <a:cs typeface="Arial"/>
            </a:endParaRPr>
          </a:p>
          <a:p>
            <a:pPr marL="1167765" lvl="2" indent="-22923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68400" algn="l"/>
              </a:tabLst>
            </a:pPr>
            <a:r>
              <a:rPr sz="2000" b="1" spc="5" dirty="0">
                <a:latin typeface="Arial"/>
                <a:cs typeface="Arial"/>
              </a:rPr>
              <a:t>An</a:t>
            </a:r>
            <a:r>
              <a:rPr sz="2000" b="1" spc="2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address</a:t>
            </a:r>
            <a:r>
              <a:rPr sz="2000" b="1" spc="2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constants</a:t>
            </a:r>
            <a:r>
              <a:rPr sz="2000" b="1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word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which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contains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</a:p>
          <a:p>
            <a:pPr marL="116776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address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i </a:t>
            </a:r>
            <a:r>
              <a:rPr sz="2000" spc="-495" dirty="0">
                <a:latin typeface="DejaVu Sans"/>
                <a:cs typeface="DejaVu Sans"/>
              </a:rPr>
              <a:t>∈</a:t>
            </a:r>
            <a:r>
              <a:rPr sz="2000" spc="-42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Arial"/>
                <a:cs typeface="Arial"/>
              </a:rPr>
              <a:t>AA.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00242" y="508353"/>
            <a:ext cx="7594577" cy="4954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752348" y="355219"/>
            <a:ext cx="763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Relocation </a:t>
            </a:r>
            <a:r>
              <a:rPr spc="-5" dirty="0"/>
              <a:t>and linking</a:t>
            </a:r>
            <a:r>
              <a:rPr spc="35" dirty="0"/>
              <a:t> </a:t>
            </a:r>
            <a:r>
              <a:rPr dirty="0"/>
              <a:t>concepts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2016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xfrm>
            <a:off x="3687317" y="6464680"/>
            <a:ext cx="17684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3386</Words>
  <Application>Microsoft Office PowerPoint</Application>
  <PresentationFormat>On-screen Show (4:3)</PresentationFormat>
  <Paragraphs>1042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Carlito</vt:lpstr>
      <vt:lpstr>DejaVu Sans</vt:lpstr>
      <vt:lpstr>Times New Roman</vt:lpstr>
      <vt:lpstr>Wingdings</vt:lpstr>
      <vt:lpstr>Office Theme</vt:lpstr>
      <vt:lpstr>Chapter 5:  Linkers</vt:lpstr>
      <vt:lpstr>5. Linkers</vt:lpstr>
      <vt:lpstr>5. Linkers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Relocation and linking concepts</vt:lpstr>
      <vt:lpstr>Design of a Linkers</vt:lpstr>
      <vt:lpstr>Design of a Linkers</vt:lpstr>
      <vt:lpstr>Design of a Linkers</vt:lpstr>
      <vt:lpstr>PowerPoint Presentation</vt:lpstr>
      <vt:lpstr>PowerPoint Presentation</vt:lpstr>
      <vt:lpstr>PowerPoint Presentation</vt:lpstr>
      <vt:lpstr>Design of a Linkers</vt:lpstr>
      <vt:lpstr>Design of a Linkers</vt:lpstr>
      <vt:lpstr>Design of a Linkers</vt:lpstr>
      <vt:lpstr>Design of a Linkers</vt:lpstr>
      <vt:lpstr>PowerPoint Presentation</vt:lpstr>
      <vt:lpstr>PowerPoint Presentation</vt:lpstr>
      <vt:lpstr>PowerPoint Presentation</vt:lpstr>
      <vt:lpstr>PowerPoint Presentation</vt:lpstr>
      <vt:lpstr>Design of a Linkers</vt:lpstr>
      <vt:lpstr>Design of a Linkers</vt:lpstr>
      <vt:lpstr>Design of a Linkers</vt:lpstr>
      <vt:lpstr>5. Linkers</vt:lpstr>
      <vt:lpstr>Self-Relocating Program</vt:lpstr>
      <vt:lpstr>Self-Relocating Program</vt:lpstr>
      <vt:lpstr>Self-Relocating Program</vt:lpstr>
      <vt:lpstr>5. Linkers</vt:lpstr>
      <vt:lpstr>Linking for Overlays</vt:lpstr>
      <vt:lpstr>Linking for Overlays</vt:lpstr>
      <vt:lpstr>Linking for Overlays</vt:lpstr>
      <vt:lpstr>Linking for Overlays</vt:lpstr>
      <vt:lpstr>Linking for Overlays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Linkers</dc:title>
  <cp:lastModifiedBy>Jyoti Ramteke</cp:lastModifiedBy>
  <cp:revision>31</cp:revision>
  <dcterms:created xsi:type="dcterms:W3CDTF">2021-01-16T16:18:25Z</dcterms:created>
  <dcterms:modified xsi:type="dcterms:W3CDTF">2023-02-13T06:29:22Z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2021-01-16T00:00:00Z</vt:filetime>
  </property>
</Properties>
</file>