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D4A4-4B3B-4238-8D9D-C694650B1B7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E5E3-3BEF-433D-B363-3FFD1D32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9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D6B0E-35E8-4C70-BCAF-3BAFBF990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0" t="26963" r="43333" b="32445"/>
          <a:stretch/>
        </p:blipFill>
        <p:spPr>
          <a:xfrm>
            <a:off x="1005840" y="109819"/>
            <a:ext cx="14007488" cy="660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7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AFFD36-D309-4D06-BA88-C9F9926FE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32889" r="50000" b="31704"/>
          <a:stretch/>
        </p:blipFill>
        <p:spPr>
          <a:xfrm>
            <a:off x="1016000" y="366349"/>
            <a:ext cx="11901696" cy="56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5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BCCBB2-37FA-4D98-8519-A097765E7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5" t="26963" r="41917" b="24147"/>
          <a:stretch/>
        </p:blipFill>
        <p:spPr>
          <a:xfrm>
            <a:off x="1046480" y="364631"/>
            <a:ext cx="10810240" cy="60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7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981200"/>
            <a:ext cx="6353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61" y="3666852"/>
            <a:ext cx="5353050" cy="156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61" y="1935344"/>
            <a:ext cx="5219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3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" t="6015"/>
          <a:stretch/>
        </p:blipFill>
        <p:spPr>
          <a:xfrm>
            <a:off x="3038475" y="1449977"/>
            <a:ext cx="5351417" cy="1165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600" y="2711359"/>
            <a:ext cx="66389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33662"/>
            <a:ext cx="5334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85950"/>
            <a:ext cx="8534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6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052637"/>
            <a:ext cx="6153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2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585" t="17232" r="13321" b="19552"/>
          <a:stretch/>
        </p:blipFill>
        <p:spPr>
          <a:xfrm>
            <a:off x="1227909" y="1031966"/>
            <a:ext cx="9640388" cy="46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4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22E77-D7E5-424A-962E-4986AA532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3" t="26370" r="45666" b="21778"/>
          <a:stretch/>
        </p:blipFill>
        <p:spPr>
          <a:xfrm>
            <a:off x="955039" y="272645"/>
            <a:ext cx="9656645" cy="60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1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</dc:creator>
  <cp:lastModifiedBy>Sheetal Chaudhari</cp:lastModifiedBy>
  <cp:revision>5</cp:revision>
  <dcterms:created xsi:type="dcterms:W3CDTF">2021-01-28T06:06:26Z</dcterms:created>
  <dcterms:modified xsi:type="dcterms:W3CDTF">2022-02-04T05:39:18Z</dcterms:modified>
</cp:coreProperties>
</file>