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  <p:embeddedFont>
      <p:font typeface="Roboto Slab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cc14960b4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cc14960b4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cc14960b4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cc14960b4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cc14960b4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cc14960b4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cc14960b4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cc14960b4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cc14960b4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cc14960b4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Gun Violence: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2013-2018 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Bootcamp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Cities with the most gun violence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700" y="1144125"/>
            <a:ext cx="4922601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 violence gender ratio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240" y="1144125"/>
            <a:ext cx="3565525" cy="34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Cities with the largest increase in gun violence deaths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824" y="1144125"/>
            <a:ext cx="5644349" cy="380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Cities with the largest decrease in gun violence deaths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925" y="1144125"/>
            <a:ext cx="5620149" cy="37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Gun Violence by Particpant Age</a:t>
            </a:r>
            <a:endParaRPr dirty="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213" y="1203512"/>
            <a:ext cx="6340288" cy="3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</Words>
  <Application>Microsoft Office PowerPoint</Application>
  <PresentationFormat>On-screen Show (16:9)</PresentationFormat>
  <Paragraphs>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 Slab</vt:lpstr>
      <vt:lpstr>Roboto</vt:lpstr>
      <vt:lpstr>Arial</vt:lpstr>
      <vt:lpstr>Marina</vt:lpstr>
      <vt:lpstr>US Gun Violence: 2013-2018 </vt:lpstr>
      <vt:lpstr>Cities with the most gun violence</vt:lpstr>
      <vt:lpstr>Gun violence gender ratio</vt:lpstr>
      <vt:lpstr>Cities with the largest increase in gun violence deaths</vt:lpstr>
      <vt:lpstr>Cities with the largest decrease in gun violence deaths</vt:lpstr>
      <vt:lpstr>Gun Violence by Particpant 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Gun Violence: 2013-2018 </dc:title>
  <cp:lastModifiedBy>Roman Nersesyan</cp:lastModifiedBy>
  <cp:revision>2</cp:revision>
  <dcterms:modified xsi:type="dcterms:W3CDTF">2019-07-09T01:53:44Z</dcterms:modified>
</cp:coreProperties>
</file>