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01871-2DB0-0751-4C94-013970633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86F0D-2215-647E-C235-917AC813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6A0BE-7EF7-BD3A-9AFA-71B72E0A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2C9E8F-922A-B9C1-B7CF-A2E64BDA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17983-C39B-12F0-C557-403668C1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4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1524-E081-1791-C60F-9D4A5D9E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0E606B-C337-7219-4B67-09DB24FF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E1513-EBD2-575D-6F41-AE7B0D7B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553D78-8176-F3B3-AF8B-962A528B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178C4-BB2F-5768-4318-32D378D7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51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E58E7F-21CB-9F9B-8C00-C7B715F8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19CFFB-EDCA-95DB-C1F3-59F7F711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641D7-4F84-3102-7BE9-1137B42D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758B0-A39B-FCB2-0724-C3EA9DB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7839D-24C6-9289-29B2-240B174B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6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DE7DE-7BC4-AF00-B136-5A132050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97104-8CB3-938A-40E0-049BD1B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5FE45-8886-008F-5FB2-D3EEACE8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A20066-C65C-371D-6D21-2ADE462F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4198D-E87E-67B2-1FF6-84203A3B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2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E1528-F313-E6E5-82A3-77DEFC55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1F368A-867F-F60C-DB34-1CE3A2CD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CCC9B-09F8-D756-C4E2-84BAF2F9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19367-F7E9-A64A-6F51-22177929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AE05C-ED5B-5DFE-5E55-077AB863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6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C84DD-FFE9-C8FA-F1AD-84D5C78B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C43BF-1648-9A29-F302-71DE246A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F3B063-E7FE-4E24-376E-554E2D55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64F93D-E9B5-CF36-3CF6-E0412DD4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8E3722-9526-1DA7-2EAD-F9A404F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AC43C-748A-01B7-4165-C087F1D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6F88C-BD0A-062A-A026-7EA21849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F60399-091E-725D-5E4A-507349D5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137A5F-8407-764D-2811-05C7F45F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61C480-A1FF-766A-C3CC-54F9889A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AF0D97-A566-FBC9-271D-05A7CC896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E80182-C54B-770E-FB49-57E6CBF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BC20F4-507D-30FF-9E36-DDE4BC46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B5644D-13E2-B8D7-CE15-3762F064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67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9478E-47B9-EC10-7090-E53883DD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94DA77-CF48-1A00-F796-F7D9896D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3B7DEE-BAEB-D2EF-837D-3EE34450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FBBB27-E5E1-6395-A3B6-959F1CEB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04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591D05-EFA8-4DE3-47A7-7E40B0CE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EEB5CA-0D76-18FA-A378-7327299C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89E8C6-0EAA-6EFC-E3CA-DE805DF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1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29C7-E0B9-249E-4C16-313D68FC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9F57D-156C-8129-C484-C00B6234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7019D0-92BA-A0C9-2834-394FCBDF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F6C431-EDB8-1584-FBEC-B3E71825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9F004-3586-8E27-1FFB-042CD2B6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BEA56-B7B8-CF5A-1BE0-BEC812C2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81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1E58-7B62-049D-A386-1EE6740A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E1B65A-655D-6BA6-14DF-F23256CC7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D6C74A-9DD3-50BB-8E31-1C77BC3A2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67BAA-F56D-6ADD-AAD1-B9DC614B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AC797-0DBF-8DD8-6AF2-42CF3E44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26324-C80D-BD5E-28FB-4CE064F3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4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D23780-BDC9-086A-80B0-2D5FF7ED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38D06-ECDD-8893-5580-9C288817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A5223-621F-CBEA-32A6-50BB2AC4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BC90-C7AB-49C7-A37B-7F5FEBE6B51B}" type="datetimeFigureOut">
              <a:rPr lang="es-ES" smtClean="0"/>
              <a:t>11/03/2023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7483F-1D99-5DED-0C0E-5862A7AB3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6CD52-613D-0397-D9B1-DBD9C6FAD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9907-E850-4DA9-8F4C-EAB931EF7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98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647F303-3968-8EF4-D970-FD488408DFA2}"/>
              </a:ext>
            </a:extLst>
          </p:cNvPr>
          <p:cNvSpPr/>
          <p:nvPr/>
        </p:nvSpPr>
        <p:spPr>
          <a:xfrm rot="10800000">
            <a:off x="0" y="0"/>
            <a:ext cx="12189479" cy="3862874"/>
          </a:xfrm>
          <a:custGeom>
            <a:avLst/>
            <a:gdLst>
              <a:gd name="connsiteX0" fmla="*/ 12189479 w 12189479"/>
              <a:gd name="connsiteY0" fmla="*/ 3862872 h 3862874"/>
              <a:gd name="connsiteX1" fmla="*/ 6413827 w 12189479"/>
              <a:gd name="connsiteY1" fmla="*/ 279904 h 3862874"/>
              <a:gd name="connsiteX2" fmla="*/ 12189479 w 12189479"/>
              <a:gd name="connsiteY2" fmla="*/ 0 h 3862874"/>
              <a:gd name="connsiteX3" fmla="*/ 0 w 12189479"/>
              <a:gd name="connsiteY3" fmla="*/ 3862874 h 3862874"/>
              <a:gd name="connsiteX4" fmla="*/ 0 w 12189479"/>
              <a:gd name="connsiteY4" fmla="*/ 2 h 3862874"/>
              <a:gd name="connsiteX5" fmla="*/ 5775652 w 12189479"/>
              <a:gd name="connsiteY5" fmla="*/ 270596 h 3862874"/>
              <a:gd name="connsiteX6" fmla="*/ 11698841 w 12189479"/>
              <a:gd name="connsiteY6" fmla="*/ 3862874 h 3862874"/>
              <a:gd name="connsiteX7" fmla="*/ 621266 w 12189479"/>
              <a:gd name="connsiteY7" fmla="*/ 3862874 h 3862874"/>
              <a:gd name="connsiteX8" fmla="*/ 6160054 w 12189479"/>
              <a:gd name="connsiteY8" fmla="*/ 260836 h 386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9479" h="3862874">
                <a:moveTo>
                  <a:pt x="12189479" y="3862872"/>
                </a:moveTo>
                <a:lnTo>
                  <a:pt x="6413827" y="279904"/>
                </a:lnTo>
                <a:lnTo>
                  <a:pt x="12189479" y="0"/>
                </a:lnTo>
                <a:close/>
                <a:moveTo>
                  <a:pt x="0" y="3862874"/>
                </a:moveTo>
                <a:lnTo>
                  <a:pt x="0" y="2"/>
                </a:lnTo>
                <a:lnTo>
                  <a:pt x="5775652" y="270596"/>
                </a:lnTo>
                <a:close/>
                <a:moveTo>
                  <a:pt x="11698841" y="3862874"/>
                </a:moveTo>
                <a:lnTo>
                  <a:pt x="621266" y="3862874"/>
                </a:lnTo>
                <a:lnTo>
                  <a:pt x="6160054" y="260836"/>
                </a:lnTo>
                <a:close/>
              </a:path>
            </a:pathLst>
          </a:custGeom>
          <a:blipFill dpi="0" rotWithShape="0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5718B9-C8E8-9C76-5393-360943D7D3E3}"/>
              </a:ext>
            </a:extLst>
          </p:cNvPr>
          <p:cNvSpPr/>
          <p:nvPr/>
        </p:nvSpPr>
        <p:spPr>
          <a:xfrm>
            <a:off x="4146049" y="0"/>
            <a:ext cx="33756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E9F6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Arfly</a:t>
            </a:r>
          </a:p>
        </p:txBody>
      </p:sp>
    </p:spTree>
    <p:extLst>
      <p:ext uri="{BB962C8B-B14F-4D97-AF65-F5344CB8AC3E}">
        <p14:creationId xmlns:p14="http://schemas.microsoft.com/office/powerpoint/2010/main" val="32638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10E947DF31E84CABC498EE5900FCCE" ma:contentTypeVersion="2" ma:contentTypeDescription="Create a new document." ma:contentTypeScope="" ma:versionID="4268a82c01408c24fe81d6a62f9cec50">
  <xsd:schema xmlns:xsd="http://www.w3.org/2001/XMLSchema" xmlns:xs="http://www.w3.org/2001/XMLSchema" xmlns:p="http://schemas.microsoft.com/office/2006/metadata/properties" xmlns:ns3="15cbc38f-6c8e-490a-8993-82cc3437c2ec" targetNamespace="http://schemas.microsoft.com/office/2006/metadata/properties" ma:root="true" ma:fieldsID="a957b27c5b2227c35b7ad12c12aaa1e3" ns3:_="">
    <xsd:import namespace="15cbc38f-6c8e-490a-8993-82cc3437c2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bc38f-6c8e-490a-8993-82cc3437c2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DBC021-F3AF-4987-865F-3F9780A35DD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15cbc38f-6c8e-490a-8993-82cc3437c2ec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FF944F-7454-4C9C-B2C8-58874895C8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CF071-CC20-4C4B-B9E2-21B3070274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bc38f-6c8e-490a-8993-82cc3437c2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NOVO RODRIGUEZ</dc:creator>
  <cp:lastModifiedBy>DAVID NOVO RODRIGUEZ</cp:lastModifiedBy>
  <cp:revision>3</cp:revision>
  <dcterms:created xsi:type="dcterms:W3CDTF">2023-03-10T10:18:28Z</dcterms:created>
  <dcterms:modified xsi:type="dcterms:W3CDTF">2023-03-11T12:36:12Z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0x0101008910E947DF31E84CABC498EE5900FCCE</vt:lpwstr>
  </property>
</Properties>
</file>