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D01DB-1617-722F-C8BB-D8E0ACB87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6E9AA3-804E-D320-6335-304503E86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4B351-1498-4854-B695-7BD25D8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19C46-1293-6A6D-7364-A0DDBDAA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A3286-FA5B-AF9C-7B95-D50B261A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47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4ED4A-774D-1693-8261-4D133194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5FFAB-0EFC-7B78-BE33-C7DCE65A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1C888-25ED-F64E-0187-EC564ED6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D7119-D397-10E8-009B-31F8EA80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E417D-9456-3588-4F7A-CCDA3F2E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5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259D6C-C8F5-F7AF-59D7-FFFE660D3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E96898-E37F-EE99-82A1-9981BB9F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7E855-4332-FD5D-2096-8AA9ACB8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734FF-3210-EAC1-5B20-EF6AC925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D432A-E282-C97C-1EDC-EA574D4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9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5216A-19BA-B83D-FEEE-C881CD6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1330A-200D-9D76-3D03-CF9EA8A2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02DB2-D074-62EF-7865-2F4CA65F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30094-B427-EAFE-7AD9-DFCC46CD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51FBD-58AD-FB2F-3007-190357F1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9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DC1B-60F7-441F-4348-E6BAC3AF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6273A1-964C-D087-6DF1-5ABC2F35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9D3DE-B8DE-00DB-95AB-73033BA1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C7C44-31BB-BD47-3EA3-367275BF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911FE-C125-D007-16C6-27D42B5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3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8F7D-C579-7FD7-F405-563EB0FF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08506-7D6B-027D-7AEA-04DF0C47E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7214AB-8FA2-FC39-C645-527524FE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75FE60-9F96-6AF5-35F0-05857162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715C1-5AB0-FD3A-96B0-4F4DC6CC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B6A255-04B3-D674-4817-3859C770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4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50D4B-6410-9805-6FB2-AAFBD63A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DAB4A-A8C1-2C26-C0AF-1E5CC919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459015-AB14-B0AF-44D7-C76A52777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428DF5-64F5-A249-5464-5D76E17F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6F520-4EFB-1612-C608-19D2F5E2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060307-D219-7D3B-5BC9-C07DD55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0AD5C4-DCCD-1920-E5A2-FBB919BC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A935F7-84BB-6223-E4DC-7CBD4838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9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9254-213C-97D1-B711-C48C705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AAD008-4153-8EAB-9629-0EDECA92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A88774-CB80-9A33-B11B-9FD79720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A96221-3F3E-CACE-25B7-B8F292C3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70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4A6B63-1A06-7BFC-1CB6-8AF1CBF4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3F3444-36B2-5F10-8F2E-25133F93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BA532E-8857-1692-9A98-15A6335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63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EF33-A38E-85EE-DDD0-FD1D5B68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69D76-E9C9-A432-EEAF-22D4CB19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36E3E-5C34-4985-652B-3C1A9251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62813-1741-6F17-E911-A6E99C5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871A7-3D76-35BF-DDEB-B70CAA50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BB91E-0DF5-E3BB-6B49-CA3E7AAF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0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80541-77A0-7CDB-3027-235D7C44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ACC4D5-CF5F-CE49-A3CD-08D2F1B01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5465F-AB68-DB46-22C5-AE0C45957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2E0665-3996-CE61-7563-FD274569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28F6D1-3759-D885-A936-B46FF183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A0E58D-1CDD-E883-3E1F-AA17185C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1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B6FCCE-A678-AB7B-F6E6-307EAC35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5D531-257F-2307-700C-127B65EB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50F9D-0B9B-918E-6968-B6C718654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77AE-E6DE-424C-A4F9-534E88453CA7}" type="datetimeFigureOut">
              <a:rPr lang="es-ES" smtClean="0"/>
              <a:t>15/03/2023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1349B-5B1D-1E34-A92C-96F63EB69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9B9C3-EF6C-A058-52CB-6B9C09BC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2D24-EFA4-46E1-8B19-08C976462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7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51349D2-C3FA-831D-4DE6-87B434EA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" y="0"/>
            <a:ext cx="5463348" cy="6858000"/>
          </a:xfrm>
          <a:prstGeom prst="rect">
            <a:avLst/>
          </a:prstGeom>
        </p:spPr>
      </p:pic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8A1A3103-7373-8B3F-0460-8E38D12B1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76" y="0"/>
            <a:ext cx="5463348" cy="6862177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33F972A-282E-5E68-C89B-ECD9BC0D76DB}"/>
              </a:ext>
            </a:extLst>
          </p:cNvPr>
          <p:cNvSpPr txBox="1">
            <a:spLocks/>
          </p:cNvSpPr>
          <p:nvPr/>
        </p:nvSpPr>
        <p:spPr>
          <a:xfrm>
            <a:off x="6997310" y="1500598"/>
            <a:ext cx="2392680" cy="60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guet Script" panose="020B0604020202020204" pitchFamily="2" charset="0"/>
              </a:rPr>
              <a:t>Arfly</a:t>
            </a: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48DAE748-F6A2-3322-63B7-D5AB1A750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78" b="91822" l="10000" r="95538">
                        <a14:foregroundMark x1="46769" y1="40421" x2="46462" y2="35981"/>
                        <a14:foregroundMark x1="63692" y1="38084" x2="63692" y2="44393"/>
                        <a14:foregroundMark x1="64615" y1="50467" x2="70154" y2="43925"/>
                        <a14:foregroundMark x1="70154" y1="43925" x2="69077" y2="44860"/>
                        <a14:foregroundMark x1="73538" y1="47196" x2="72769" y2="49766"/>
                        <a14:foregroundMark x1="76615" y1="46729" x2="76462" y2="50000"/>
                        <a14:foregroundMark x1="77231" y1="36682" x2="78769" y2="33178"/>
                        <a14:foregroundMark x1="82154" y1="28271" x2="83538" y2="29439"/>
                        <a14:foregroundMark x1="81692" y1="29673" x2="81538" y2="27570"/>
                        <a14:foregroundMark x1="89385" y1="42757" x2="91538" y2="44159"/>
                        <a14:foregroundMark x1="94000" y1="45327" x2="94769" y2="47430"/>
                        <a14:foregroundMark x1="93077" y1="49299" x2="92769" y2="49299"/>
                        <a14:foregroundMark x1="87231" y1="46963" x2="87385" y2="46963"/>
                        <a14:foregroundMark x1="91846" y1="31075" x2="91692" y2="33645"/>
                        <a14:foregroundMark x1="94923" y1="25000" x2="95846" y2="22897"/>
                        <a14:foregroundMark x1="93692" y1="21028" x2="91692" y2="21495"/>
                        <a14:foregroundMark x1="91692" y1="21028" x2="86000" y2="24299"/>
                        <a14:foregroundMark x1="56308" y1="9346" x2="53538" y2="8411"/>
                        <a14:foregroundMark x1="58462" y1="8645" x2="58615" y2="8411"/>
                        <a14:foregroundMark x1="59077" y1="8879" x2="59231" y2="8879"/>
                        <a14:foregroundMark x1="59846" y1="9346" x2="59846" y2="9346"/>
                        <a14:foregroundMark x1="80769" y1="45561" x2="80615" y2="45093"/>
                        <a14:foregroundMark x1="81231" y1="45561" x2="81231" y2="45561"/>
                        <a14:foregroundMark x1="28615" y1="76636" x2="28615" y2="76636"/>
                        <a14:foregroundMark x1="29077" y1="78271" x2="28769" y2="74766"/>
                        <a14:foregroundMark x1="23846" y1="65421" x2="30308" y2="80607"/>
                        <a14:foregroundMark x1="30308" y1="80607" x2="30308" y2="80607"/>
                        <a14:foregroundMark x1="23385" y1="65888" x2="22000" y2="65187"/>
                        <a14:foregroundMark x1="22615" y1="66355" x2="21538" y2="64252"/>
                        <a14:foregroundMark x1="21746" y1="63850" x2="21846" y2="66589"/>
                        <a14:foregroundMark x1="21538" y1="58178" x2="21683" y2="62143"/>
                        <a14:foregroundMark x1="21014" y1="63540" x2="20769" y2="62850"/>
                        <a14:foregroundMark x1="21846" y1="65888" x2="21388" y2="64596"/>
                        <a14:foregroundMark x1="20825" y1="63934" x2="20769" y2="63551"/>
                        <a14:foregroundMark x1="21077" y1="65654" x2="21031" y2="65341"/>
                        <a14:foregroundMark x1="20598" y1="64407" x2="20308" y2="63084"/>
                        <a14:foregroundMark x1="20476" y1="64355" x2="20615" y2="60748"/>
                        <a14:foregroundMark x1="21385" y1="58645" x2="20389" y2="64045"/>
                        <a14:foregroundMark x1="21385" y1="65888" x2="20860" y2="65728"/>
                        <a14:foregroundMark x1="21077" y1="65654" x2="20800" y2="65514"/>
                        <a14:foregroundMark x1="24000" y1="68692" x2="32308" y2="82944"/>
                        <a14:foregroundMark x1="32308" y1="82944" x2="37692" y2="87617"/>
                        <a14:foregroundMark x1="37692" y1="87617" x2="43633" y2="89672"/>
                        <a14:foregroundMark x1="20923" y1="36449" x2="20000" y2="36682"/>
                        <a14:foregroundMark x1="22154" y1="33645" x2="22615" y2="31542"/>
                        <a14:foregroundMark x1="22615" y1="30607" x2="22615" y2="30607"/>
                        <a14:foregroundMark x1="24462" y1="25701" x2="24462" y2="25701"/>
                        <a14:foregroundMark x1="24308" y1="25935" x2="24308" y2="25935"/>
                        <a14:backgroundMark x1="20000" y1="65654" x2="20769" y2="65888"/>
                        <a14:backgroundMark x1="20769" y1="67290" x2="20462" y2="66589"/>
                        <a14:backgroundMark x1="21231" y1="67056" x2="20769" y2="66355"/>
                        <a14:backgroundMark x1="51846" y1="91589" x2="47385" y2="91822"/>
                        <a14:backgroundMark x1="47231" y1="91589" x2="44000" y2="90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25" y="2608896"/>
            <a:ext cx="2990850" cy="22701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1B5BFC2-BBDC-8841-F434-7DB3F95F6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4700" y1="19400" x2="74700" y2="19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106" y="1817099"/>
            <a:ext cx="572042" cy="5720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B0343-1D7A-4630-733D-97ED3203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07" y="1817099"/>
            <a:ext cx="1595120" cy="572042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guet Script" panose="020B0604020202020204" pitchFamily="2" charset="0"/>
              </a:rPr>
              <a:t>Arfly</a:t>
            </a:r>
          </a:p>
        </p:txBody>
      </p:sp>
    </p:spTree>
    <p:extLst>
      <p:ext uri="{BB962C8B-B14F-4D97-AF65-F5344CB8AC3E}">
        <p14:creationId xmlns:p14="http://schemas.microsoft.com/office/powerpoint/2010/main" val="299635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Baguet Script</vt:lpstr>
      <vt:lpstr>Calibri</vt:lpstr>
      <vt:lpstr>Calibri Light</vt:lpstr>
      <vt:lpstr>Tema de Office</vt:lpstr>
      <vt:lpstr>Arfly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Arfly</dc:title>
  <dc:creator>DAVID NOVO RODRIGUEZ</dc:creator>
  <cp:lastModifiedBy>DAVID NOVO RODRIGUEZ</cp:lastModifiedBy>
  <cp:revision>1</cp:revision>
  <dcterms:created xsi:type="dcterms:W3CDTF">2023-03-15T08:23:37Z</dcterms:created>
  <dcterms:modified xsi:type="dcterms:W3CDTF">2023-03-15T09:02:26Z</dcterms:modified>
</cp:coreProperties>
</file>