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4f723c7-e352-4fd4-9d7b-cba3dff8de4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919064c-5e80-4792-8733-0342edae0ef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fd73b0e-8c6e-4185-b172-033f3889ed1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c8632f1-3d4f-4492-b969-8df1408c5a9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e788b78-be97-4ba6-b14a-646deb6476d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f1b31fa-ab07-4957-b7c5-a8063045ae4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932f66-b6ad-46a3-84fd-6fce3d36102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00b175a-19c7-46bf-bfa1-e152cdaf577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e2db5fe-a64c-43b2-9a4c-a26ede19c1f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da31959-7865-4e2a-bcac-e1be65cd41d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dfafc40-9cd3-4a3c-927b-8fd84a02b7d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3543880-12da-4e77-adbd-18af077bbc6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2024-03-19T14:45:43.061Z</dcterms:created>
  <dcterms:modified xsi:type="dcterms:W3CDTF">2024-03-19T14:45:43.061Z</dcterms:modified>
</cp:coreProperties>
</file>