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7601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238751"/>
            <a:ext cx="17820085" cy="4762488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184899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51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6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28306"/>
            <a:ext cx="5123274" cy="1159273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83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083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410374"/>
            <a:ext cx="20493097" cy="5690286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154493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430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1"/>
            <a:ext cx="10098048" cy="86795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1"/>
            <a:ext cx="10098048" cy="86795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9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28307"/>
            <a:ext cx="20493097" cy="264406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353376"/>
            <a:ext cx="10051641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4996813"/>
            <a:ext cx="10051641" cy="73495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353376"/>
            <a:ext cx="10101143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4996813"/>
            <a:ext cx="10101143" cy="73495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427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486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0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4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7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4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8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7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1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652C-CB4E-458B-84F4-B4CCB1CD6977}" type="datetimeFigureOut">
              <a:rPr lang="pl-PL" smtClean="0"/>
              <a:t>05.07.2020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2678860"/>
            <a:ext cx="801903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DA73-ECC3-4B9C-BD39-D9D045E161B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017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autobus, znak, telefon komórkowy, telefon&#10;&#10;Opis wygenerowany automatycznie">
            <a:extLst>
              <a:ext uri="{FF2B5EF4-FFF2-40B4-BE49-F238E27FC236}">
                <a16:creationId xmlns:a16="http://schemas.microsoft.com/office/drawing/2014/main" id="{5BC29240-2564-4E8C-91DE-FEA510FCC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6453">
            <a:off x="17123741" y="1038139"/>
            <a:ext cx="5917837" cy="9131990"/>
          </a:xfrm>
          <a:prstGeom prst="rect">
            <a:avLst/>
          </a:prstGeom>
        </p:spPr>
      </p:pic>
      <p:pic>
        <p:nvPicPr>
          <p:cNvPr id="1026" name="Picture 2" descr="Rozwiązania : Centrum Pomocy">
            <a:extLst>
              <a:ext uri="{FF2B5EF4-FFF2-40B4-BE49-F238E27FC236}">
                <a16:creationId xmlns:a16="http://schemas.microsoft.com/office/drawing/2014/main" id="{6E67278D-79C4-43F2-8F7B-74A305F3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2328">
            <a:off x="18345487" y="6574697"/>
            <a:ext cx="679813" cy="6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949075-9B87-4E93-817E-34D19F54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1320">
            <a:off x="20453852" y="9057594"/>
            <a:ext cx="1536274" cy="18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Benefit Sp. z o.o. - MyBenefit - MyBenefit">
            <a:extLst>
              <a:ext uri="{FF2B5EF4-FFF2-40B4-BE49-F238E27FC236}">
                <a16:creationId xmlns:a16="http://schemas.microsoft.com/office/drawing/2014/main" id="{0411A207-97EF-42FA-A9FF-F23CAB3F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315" y="12355181"/>
            <a:ext cx="3469481" cy="10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rver Svg Png Icon Free Download (#569193) - OnlineWebFonts.COM">
            <a:extLst>
              <a:ext uri="{FF2B5EF4-FFF2-40B4-BE49-F238E27FC236}">
                <a16:creationId xmlns:a16="http://schemas.microsoft.com/office/drawing/2014/main" id="{A3FEEC75-E87B-4A2D-9718-1F717805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39" y="4097994"/>
            <a:ext cx="3184037" cy="33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Żeton do pokera DICE 11,5G kolor czerwony 25 szt. - 8,50 zł - Stan ...">
            <a:extLst>
              <a:ext uri="{FF2B5EF4-FFF2-40B4-BE49-F238E27FC236}">
                <a16:creationId xmlns:a16="http://schemas.microsoft.com/office/drawing/2014/main" id="{EC4E8F26-2941-46EF-91B3-4B763C46B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235" y="427226"/>
            <a:ext cx="2331717" cy="233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CBE73F4-603C-4119-A062-A6DA5FCCFFB1}"/>
              </a:ext>
            </a:extLst>
          </p:cNvPr>
          <p:cNvSpPr txBox="1"/>
          <p:nvPr/>
        </p:nvSpPr>
        <p:spPr>
          <a:xfrm>
            <a:off x="888495" y="8837881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codziennie rano, automatycznie generuje elektroniczne żetony </a:t>
            </a:r>
            <a:br>
              <a:rPr lang="pl-PL" sz="2800" dirty="0">
                <a:latin typeface="Raleway Light" panose="020B0403030101060003" pitchFamily="34" charset="-18"/>
              </a:rPr>
            </a:br>
            <a:r>
              <a:rPr lang="pl-PL" sz="2800" dirty="0">
                <a:latin typeface="Raleway Light" panose="020B0403030101060003" pitchFamily="34" charset="-18"/>
              </a:rPr>
              <a:t>dla każdego piętra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umieszcza kody na serwerze www </a:t>
            </a:r>
            <a:br>
              <a:rPr lang="pl-PL" sz="2800" dirty="0">
                <a:latin typeface="Raleway Light" panose="020B0403030101060003" pitchFamily="34" charset="-18"/>
              </a:rPr>
            </a:br>
            <a:r>
              <a:rPr lang="pl-PL" sz="2800" dirty="0">
                <a:latin typeface="Raleway Light" panose="020B0403030101060003" pitchFamily="34" charset="-18"/>
              </a:rPr>
              <a:t>lub na dysku sieciowym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wykonuje raportowanie wygenerowanych żetonów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3649121-5B42-4ADE-AA35-44E66EF7E100}"/>
              </a:ext>
            </a:extLst>
          </p:cNvPr>
          <p:cNvSpPr txBox="1"/>
          <p:nvPr/>
        </p:nvSpPr>
        <p:spPr>
          <a:xfrm>
            <a:off x="14301975" y="9408732"/>
            <a:ext cx="4242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latin typeface="Raleway SemiBold" panose="020B0703030101060003" pitchFamily="34" charset="-18"/>
              </a:rPr>
              <a:t>APLIKACJA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2BDFF76-5940-425E-9EDF-52154A33164F}"/>
              </a:ext>
            </a:extLst>
          </p:cNvPr>
          <p:cNvSpPr txBox="1"/>
          <p:nvPr/>
        </p:nvSpPr>
        <p:spPr>
          <a:xfrm>
            <a:off x="8501056" y="4209387"/>
            <a:ext cx="6770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jest w formie kodu QR (nie trzeba chodzić do sekretariatu)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jest ważny tylko w danym dniu </a:t>
            </a:r>
            <a:br>
              <a:rPr lang="pl-PL" sz="2800" dirty="0">
                <a:latin typeface="Raleway Light" panose="020B0403030101060003" pitchFamily="34" charset="-18"/>
              </a:rPr>
            </a:br>
            <a:r>
              <a:rPr lang="pl-PL" sz="2800" dirty="0">
                <a:latin typeface="Raleway Light" panose="020B0403030101060003" pitchFamily="34" charset="-18"/>
              </a:rPr>
              <a:t>i w określonym czasie dla określonego piętra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jest przesyłany w formie zaszyfrowanej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35AA0D1-AE35-4592-90AE-009778ACE708}"/>
              </a:ext>
            </a:extLst>
          </p:cNvPr>
          <p:cNvSpPr txBox="1"/>
          <p:nvPr/>
        </p:nvSpPr>
        <p:spPr>
          <a:xfrm>
            <a:off x="8501056" y="2649796"/>
            <a:ext cx="5006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latin typeface="Raleway SemiBold" panose="020B0703030101060003" pitchFamily="34" charset="-18"/>
              </a:rPr>
              <a:t>ŻETON ELEKTRONICZNY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F98AA64-876E-45E5-8C2D-17683241211B}"/>
              </a:ext>
            </a:extLst>
          </p:cNvPr>
          <p:cNvSpPr txBox="1"/>
          <p:nvPr/>
        </p:nvSpPr>
        <p:spPr>
          <a:xfrm>
            <a:off x="14319425" y="10189112"/>
            <a:ext cx="6770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skanuje elektroniczne żetony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sprawdza ważność żetonu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latin typeface="Raleway Light" panose="020B0403030101060003" pitchFamily="34" charset="-18"/>
              </a:rPr>
              <a:t>wykonuje raportowanie pobranych żetonów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7A66A06-9BCC-4AA6-BBC0-EF6BB31A8963}"/>
              </a:ext>
            </a:extLst>
          </p:cNvPr>
          <p:cNvSpPr txBox="1"/>
          <p:nvPr/>
        </p:nvSpPr>
        <p:spPr>
          <a:xfrm>
            <a:off x="1040895" y="8075226"/>
            <a:ext cx="4242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latin typeface="Raleway SemiBold" panose="020B0703030101060003" pitchFamily="34" charset="-18"/>
              </a:rPr>
              <a:t>SERWER</a:t>
            </a:r>
          </a:p>
        </p:txBody>
      </p:sp>
      <p:pic>
        <p:nvPicPr>
          <p:cNvPr id="1044" name="Picture 20" descr="Curved Arrow Icon - White Curved Arrow Png Clipart - Full Size ...">
            <a:extLst>
              <a:ext uri="{FF2B5EF4-FFF2-40B4-BE49-F238E27FC236}">
                <a16:creationId xmlns:a16="http://schemas.microsoft.com/office/drawing/2014/main" id="{4E5666E1-3ACE-449F-BB45-7E1D1B63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31341" flipH="1">
            <a:off x="13400399" y="6705379"/>
            <a:ext cx="2519602" cy="20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Curved Arrow Icon - White Curved Arrow Png Clipart - Full Size ...">
            <a:extLst>
              <a:ext uri="{FF2B5EF4-FFF2-40B4-BE49-F238E27FC236}">
                <a16:creationId xmlns:a16="http://schemas.microsoft.com/office/drawing/2014/main" id="{FFEF6084-7D62-4F13-99AB-4958B77B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19241" flipH="1">
            <a:off x="5418813" y="6092251"/>
            <a:ext cx="2519602" cy="20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03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rela Round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39</Words>
  <Application>Microsoft Office PowerPoint</Application>
  <PresentationFormat>Niestandardowy</PresentationFormat>
  <Paragraphs>12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Raleway Light</vt:lpstr>
      <vt:lpstr>Raleway SemiBold</vt:lpstr>
      <vt:lpstr>Varela Round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Ksawery Sokalski</dc:creator>
  <cp:lastModifiedBy>Ksawery Sokalski</cp:lastModifiedBy>
  <cp:revision>7</cp:revision>
  <dcterms:created xsi:type="dcterms:W3CDTF">2020-06-28T19:38:39Z</dcterms:created>
  <dcterms:modified xsi:type="dcterms:W3CDTF">2020-07-05T14:10:00Z</dcterms:modified>
</cp:coreProperties>
</file>