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268E-0693-4961-AE6B-9575F886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1FF2D-F745-4FD1-ACFD-CCF7B08EE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BC08-5362-498C-A678-89074FA4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58BE-D98A-489A-A967-6EBA6C34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5CE-84E6-40DF-A947-2654368C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02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7234-D7FC-44EC-BE7B-ED1136B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FF1-7B61-4C4F-ACE3-0D1AABB6E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F4B1-5E5E-4221-BC37-9F70CC8A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289C-10F4-431A-A3D5-C17CEF17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8B34-1336-473A-9DAA-775D24D3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8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C8752-8B28-43F6-8707-AA934F33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0722A-2A10-47FA-98F7-B826D9670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EFD-8367-47A0-A113-B77AD198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463F-70B1-4554-8B96-F47A0973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91CF-8941-493A-81D8-CBFEF4F6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70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5E68-C1A3-45BE-8954-A2C0A0CC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9117-72F8-4E4D-8AA2-D7930AF8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B1DF-B839-4DA4-A113-8058DFB2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308E-130C-4C8F-B6BD-AEB98DF4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53B31-F2BE-4C1E-8D29-B84E69EC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119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D802-8708-4DCA-978B-C101FF87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A90C-FD8B-452D-86E6-FAB58695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FAC0-514E-428B-9DF3-54B55D63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978A-D185-4734-BB70-C491B936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902A-342B-47A9-9898-B6FE08E9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02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A8FD-480A-46B4-B647-2BC061E2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DFC7-26C5-42F8-A07D-4A8B722D8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1825-907D-4351-9877-43EA8FE6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558E6-97DA-4585-9FC4-95C9A45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31A-B6DF-420C-A0CF-A94D0022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031A-B59C-4707-86B8-C111FDFB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90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BC38-8E25-4771-A984-3F8C3B80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AF0F-C2AD-460F-AFEF-DE8D424D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F271-465F-462F-9E0F-CF2C4A3A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FEA7A-5763-47F7-B3D0-DFFCC786A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97119-A71E-4404-9131-CEFF63D2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6E0C2-A7C1-4C2C-AB43-F82D4A21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654A-6C53-40A8-AC81-AEA9AA1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3F002-6FE4-484B-936E-B1B7BBA2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10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374-803C-4ECF-BCA4-F9DFC95A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FF356-CBB1-48DC-A035-6DFE596A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61F9B-D4A5-4A26-8090-3E86985D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4CCF4-09B8-4816-AE50-1054256D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96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1F4F5-CB90-447C-8E19-0198EE1C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D0E95-FB7D-47FB-99A5-689E2723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998A-5314-49D1-8EE9-4934E206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09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7425-6B2E-4933-BEF7-3F49E19B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CED9-1942-4133-B484-F02E6BA0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DE7C-B850-4EB9-9621-649C35D6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474F3-762A-48BE-B51E-0D4A9AA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C302-5C0C-4A87-B7C5-F133485D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E818-D121-4859-83AF-96616998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92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60F7-E3F9-479A-8DF4-E585F1A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B888-E47B-4431-87C0-63DEEFBDF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E1537-F5D8-4103-9151-7BE709ED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DC85-4094-4A1D-9EAF-19D8110F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BD107-3E90-4918-A6D4-2520F892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4C2F7-B2A4-43AE-8444-40982386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09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321C6-9B34-445E-8A55-99F9D44C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0FD4-A095-4AE6-83A1-AD8164EB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D668-A039-4E89-8DA6-8CEC6FD8B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4727-F4F9-4558-9C24-66B22556383C}" type="datetimeFigureOut">
              <a:rPr lang="en-BE" smtClean="0"/>
              <a:t>17/09/2021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2591-6E0E-4310-9139-BFD93CB4A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7D11-A90C-4CDE-AF11-F3727AB6E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CD8D-D1B7-46DC-A5D5-9425B68D9C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1</a:t>
            </a:r>
            <a:endParaRPr lang="en-BE" sz="4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0CC8D-38B1-46BE-8DB0-891C05D3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63" y="1754734"/>
            <a:ext cx="5799074" cy="100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323B9-3A68-4F62-9847-C174E680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950" y="3316076"/>
            <a:ext cx="8066544" cy="15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3</a:t>
            </a:r>
            <a:endParaRPr lang="en-BE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0A784-4567-4ACC-9D02-E8A31E2D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46" y="1124547"/>
            <a:ext cx="6070706" cy="330525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C9F19F-C1E5-4ED6-B3CB-C3CE102F55AF}"/>
              </a:ext>
            </a:extLst>
          </p:cNvPr>
          <p:cNvGrpSpPr/>
          <p:nvPr/>
        </p:nvGrpSpPr>
        <p:grpSpPr>
          <a:xfrm>
            <a:off x="2276474" y="4570592"/>
            <a:ext cx="7639050" cy="1257300"/>
            <a:chOff x="2276474" y="4570592"/>
            <a:chExt cx="7639050" cy="1257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92126-87C4-4D09-97F5-F7912FCDD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6474" y="4570592"/>
              <a:ext cx="7639050" cy="12573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5CA4A9-1D8F-4EB2-9A29-51FFB37EEF53}"/>
                </a:ext>
              </a:extLst>
            </p:cNvPr>
            <p:cNvSpPr/>
            <p:nvPr/>
          </p:nvSpPr>
          <p:spPr>
            <a:xfrm>
              <a:off x="7670306" y="4918229"/>
              <a:ext cx="1100831" cy="28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4673CC-8075-46DC-9933-3C805AB37569}"/>
                </a:ext>
              </a:extLst>
            </p:cNvPr>
            <p:cNvSpPr/>
            <p:nvPr/>
          </p:nvSpPr>
          <p:spPr>
            <a:xfrm>
              <a:off x="7670305" y="5199242"/>
              <a:ext cx="1100831" cy="28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9EA1C-8652-43C2-999B-B5D8D1692EAA}"/>
                </a:ext>
              </a:extLst>
            </p:cNvPr>
            <p:cNvSpPr/>
            <p:nvPr/>
          </p:nvSpPr>
          <p:spPr>
            <a:xfrm>
              <a:off x="4395925" y="5480255"/>
              <a:ext cx="1100831" cy="28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14457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Pre-assignment 5</a:t>
            </a:r>
            <a:endParaRPr lang="en-BE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36AF-A817-494D-88FD-686855002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29" y="1718866"/>
            <a:ext cx="4254422" cy="35633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1997F7E-0A3D-4625-9F69-344ACF9B7D1D}"/>
              </a:ext>
            </a:extLst>
          </p:cNvPr>
          <p:cNvGrpSpPr/>
          <p:nvPr/>
        </p:nvGrpSpPr>
        <p:grpSpPr>
          <a:xfrm>
            <a:off x="279023" y="1355366"/>
            <a:ext cx="6340522" cy="5254060"/>
            <a:chOff x="279023" y="1355366"/>
            <a:chExt cx="6340522" cy="52540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8A7AAC-291B-4AC9-94A8-9D74FC9B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23" y="1355366"/>
              <a:ext cx="6340522" cy="525406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53AFA-C908-4A2B-8E37-E01593014428}"/>
                </a:ext>
              </a:extLst>
            </p:cNvPr>
            <p:cNvSpPr/>
            <p:nvPr/>
          </p:nvSpPr>
          <p:spPr>
            <a:xfrm>
              <a:off x="4733276" y="2840854"/>
              <a:ext cx="1800688" cy="195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869D73-AE64-4652-A846-506D51ACBBB5}"/>
                </a:ext>
              </a:extLst>
            </p:cNvPr>
            <p:cNvSpPr/>
            <p:nvPr/>
          </p:nvSpPr>
          <p:spPr>
            <a:xfrm>
              <a:off x="4724398" y="3964640"/>
              <a:ext cx="1800688" cy="195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FA19A9-4044-4F1C-944D-D967BB0E02DE}"/>
                </a:ext>
              </a:extLst>
            </p:cNvPr>
            <p:cNvSpPr/>
            <p:nvPr/>
          </p:nvSpPr>
          <p:spPr>
            <a:xfrm>
              <a:off x="4724398" y="4159949"/>
              <a:ext cx="1800688" cy="195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0448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5</a:t>
            </a:r>
            <a:endParaRPr lang="en-BE" sz="44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9FBE89-12EA-4F37-BF24-DA69EBA7C05D}"/>
              </a:ext>
            </a:extLst>
          </p:cNvPr>
          <p:cNvGrpSpPr/>
          <p:nvPr/>
        </p:nvGrpSpPr>
        <p:grpSpPr>
          <a:xfrm>
            <a:off x="259079" y="1501194"/>
            <a:ext cx="11673840" cy="3952220"/>
            <a:chOff x="259078" y="1412659"/>
            <a:chExt cx="11673840" cy="39522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303E0A4-E3FD-4F91-A7EF-E4A2E245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78" y="1412659"/>
              <a:ext cx="11673840" cy="3429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C1248F-93EE-42CB-ADBC-8236B7AF54B5}"/>
                </a:ext>
              </a:extLst>
            </p:cNvPr>
            <p:cNvSpPr txBox="1"/>
            <p:nvPr/>
          </p:nvSpPr>
          <p:spPr>
            <a:xfrm>
              <a:off x="2504981" y="4841659"/>
              <a:ext cx="7182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MONK-1 tree</a:t>
              </a:r>
              <a:endParaRPr lang="en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6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5</a:t>
            </a:r>
            <a:endParaRPr lang="en-BE" sz="4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C88D39-2817-4310-B1B4-905E384403A2}"/>
              </a:ext>
            </a:extLst>
          </p:cNvPr>
          <p:cNvGrpSpPr/>
          <p:nvPr/>
        </p:nvGrpSpPr>
        <p:grpSpPr>
          <a:xfrm>
            <a:off x="146481" y="1927806"/>
            <a:ext cx="11899037" cy="3436829"/>
            <a:chOff x="146481" y="1927806"/>
            <a:chExt cx="11899037" cy="34368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C1248F-93EE-42CB-ADBC-8236B7AF54B5}"/>
                </a:ext>
              </a:extLst>
            </p:cNvPr>
            <p:cNvSpPr txBox="1"/>
            <p:nvPr/>
          </p:nvSpPr>
          <p:spPr>
            <a:xfrm>
              <a:off x="2504982" y="4841415"/>
              <a:ext cx="7182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MONK-2 tree</a:t>
              </a:r>
              <a:endParaRPr lang="en-BE" sz="28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521976-401A-4225-9767-93E1C0F0D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81" y="1927806"/>
              <a:ext cx="11899037" cy="28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9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5</a:t>
            </a:r>
            <a:endParaRPr lang="en-BE" sz="44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AB31D9-74F8-4126-ABCF-A02670C8DD64}"/>
              </a:ext>
            </a:extLst>
          </p:cNvPr>
          <p:cNvGrpSpPr/>
          <p:nvPr/>
        </p:nvGrpSpPr>
        <p:grpSpPr>
          <a:xfrm>
            <a:off x="2504982" y="1644554"/>
            <a:ext cx="7182035" cy="3720081"/>
            <a:chOff x="2504982" y="1644554"/>
            <a:chExt cx="7182035" cy="37200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C1248F-93EE-42CB-ADBC-8236B7AF54B5}"/>
                </a:ext>
              </a:extLst>
            </p:cNvPr>
            <p:cNvSpPr txBox="1"/>
            <p:nvPr/>
          </p:nvSpPr>
          <p:spPr>
            <a:xfrm>
              <a:off x="2504982" y="4841415"/>
              <a:ext cx="7182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MONK-3 tree</a:t>
              </a:r>
              <a:endParaRPr lang="en-BE" sz="28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40B434-4C95-45E2-AC33-89F3D1F5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266" y="1644554"/>
              <a:ext cx="6225466" cy="319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1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5</a:t>
            </a:r>
            <a:endParaRPr lang="en-BE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F0805-CB87-4E2E-97B2-52C373B5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41" y="1282270"/>
            <a:ext cx="4847517" cy="1365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07F46-57E6-42F6-8EE5-E06D631E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80" y="3057155"/>
            <a:ext cx="6725639" cy="16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7</a:t>
            </a:r>
            <a:endParaRPr lang="en-BE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54C71-D6DD-44F7-88C4-9A3F9CB2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" y="1365828"/>
            <a:ext cx="5011139" cy="354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2DC32-88BF-4ACB-A6D0-22B039BD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43" y="2480770"/>
            <a:ext cx="6989362" cy="1313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9FB7E-82A0-4049-AEEC-D6BE8F31CC46}"/>
              </a:ext>
            </a:extLst>
          </p:cNvPr>
          <p:cNvSpPr txBox="1"/>
          <p:nvPr/>
        </p:nvSpPr>
        <p:spPr>
          <a:xfrm>
            <a:off x="2504982" y="5035221"/>
            <a:ext cx="718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MONK-1 data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8630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CBE5E-5178-469B-B907-C2B0A899DBF6}"/>
              </a:ext>
            </a:extLst>
          </p:cNvPr>
          <p:cNvSpPr txBox="1"/>
          <p:nvPr/>
        </p:nvSpPr>
        <p:spPr>
          <a:xfrm>
            <a:off x="2504982" y="355106"/>
            <a:ext cx="718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Assignment 7</a:t>
            </a:r>
            <a:endParaRPr lang="en-BE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9FB7E-82A0-4049-AEEC-D6BE8F31CC46}"/>
              </a:ext>
            </a:extLst>
          </p:cNvPr>
          <p:cNvSpPr txBox="1"/>
          <p:nvPr/>
        </p:nvSpPr>
        <p:spPr>
          <a:xfrm>
            <a:off x="2504982" y="5035221"/>
            <a:ext cx="718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MONK-3 data</a:t>
            </a:r>
            <a:endParaRPr lang="en-BE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D54E9-0298-4D54-AC34-A7D12A14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" y="1373636"/>
            <a:ext cx="4981007" cy="3519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8A15E-DFF5-49E1-9871-488F7F009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81" y="2496318"/>
            <a:ext cx="7045732" cy="13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8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Trost</dc:creator>
  <cp:lastModifiedBy>Romain Trost</cp:lastModifiedBy>
  <cp:revision>16</cp:revision>
  <dcterms:created xsi:type="dcterms:W3CDTF">2021-09-17T14:05:12Z</dcterms:created>
  <dcterms:modified xsi:type="dcterms:W3CDTF">2021-09-17T14:41:35Z</dcterms:modified>
</cp:coreProperties>
</file>