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F96AE0-F0AC-45CD-9F82-8B6B990A801D}" v="2" dt="2021-10-16T19:45:00.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main Trost" userId="11e8dee42ab0b794" providerId="LiveId" clId="{38F96AE0-F0AC-45CD-9F82-8B6B990A801D}"/>
    <pc:docChg chg="modSld">
      <pc:chgData name="Romain Trost" userId="11e8dee42ab0b794" providerId="LiveId" clId="{38F96AE0-F0AC-45CD-9F82-8B6B990A801D}" dt="2021-10-16T19:45:00.046" v="286"/>
      <pc:docMkLst>
        <pc:docMk/>
      </pc:docMkLst>
      <pc:sldChg chg="modSp mod">
        <pc:chgData name="Romain Trost" userId="11e8dee42ab0b794" providerId="LiveId" clId="{38F96AE0-F0AC-45CD-9F82-8B6B990A801D}" dt="2021-10-16T19:15:46.622" v="67" actId="20577"/>
        <pc:sldMkLst>
          <pc:docMk/>
          <pc:sldMk cId="1724099882" sldId="258"/>
        </pc:sldMkLst>
        <pc:spChg chg="mod">
          <ac:chgData name="Romain Trost" userId="11e8dee42ab0b794" providerId="LiveId" clId="{38F96AE0-F0AC-45CD-9F82-8B6B990A801D}" dt="2021-10-16T19:15:46.622" v="67" actId="20577"/>
          <ac:spMkLst>
            <pc:docMk/>
            <pc:sldMk cId="1724099882" sldId="258"/>
            <ac:spMk id="3" creationId="{B4677784-AFBC-45AE-9BF0-A02C9C655B9C}"/>
          </ac:spMkLst>
        </pc:spChg>
      </pc:sldChg>
      <pc:sldChg chg="addSp delSp modSp mod">
        <pc:chgData name="Romain Trost" userId="11e8dee42ab0b794" providerId="LiveId" clId="{38F96AE0-F0AC-45CD-9F82-8B6B990A801D}" dt="2021-10-16T19:44:42.012" v="285" actId="20577"/>
        <pc:sldMkLst>
          <pc:docMk/>
          <pc:sldMk cId="920964600" sldId="260"/>
        </pc:sldMkLst>
        <pc:spChg chg="del">
          <ac:chgData name="Romain Trost" userId="11e8dee42ab0b794" providerId="LiveId" clId="{38F96AE0-F0AC-45CD-9F82-8B6B990A801D}" dt="2021-10-16T19:41:19.879" v="68"/>
          <ac:spMkLst>
            <pc:docMk/>
            <pc:sldMk cId="920964600" sldId="260"/>
            <ac:spMk id="3" creationId="{3780CE89-1760-44FB-A29A-F5F46814840E}"/>
          </ac:spMkLst>
        </pc:spChg>
        <pc:spChg chg="add mod">
          <ac:chgData name="Romain Trost" userId="11e8dee42ab0b794" providerId="LiveId" clId="{38F96AE0-F0AC-45CD-9F82-8B6B990A801D}" dt="2021-10-16T19:44:42.012" v="285" actId="20577"/>
          <ac:spMkLst>
            <pc:docMk/>
            <pc:sldMk cId="920964600" sldId="260"/>
            <ac:spMk id="4" creationId="{C85FACD3-2A96-452E-A5B8-67A54DC8D2F0}"/>
          </ac:spMkLst>
        </pc:spChg>
      </pc:sldChg>
      <pc:sldChg chg="addSp delSp modSp">
        <pc:chgData name="Romain Trost" userId="11e8dee42ab0b794" providerId="LiveId" clId="{38F96AE0-F0AC-45CD-9F82-8B6B990A801D}" dt="2021-10-16T19:45:00.046" v="286"/>
        <pc:sldMkLst>
          <pc:docMk/>
          <pc:sldMk cId="3623245529" sldId="263"/>
        </pc:sldMkLst>
        <pc:spChg chg="del">
          <ac:chgData name="Romain Trost" userId="11e8dee42ab0b794" providerId="LiveId" clId="{38F96AE0-F0AC-45CD-9F82-8B6B990A801D}" dt="2021-10-16T19:45:00.046" v="286"/>
          <ac:spMkLst>
            <pc:docMk/>
            <pc:sldMk cId="3623245529" sldId="263"/>
            <ac:spMk id="3" creationId="{1CA22B71-C264-4299-A7F8-908EA87F1D7B}"/>
          </ac:spMkLst>
        </pc:spChg>
        <pc:spChg chg="add mod">
          <ac:chgData name="Romain Trost" userId="11e8dee42ab0b794" providerId="LiveId" clId="{38F96AE0-F0AC-45CD-9F82-8B6B990A801D}" dt="2021-10-16T19:45:00.046" v="286"/>
          <ac:spMkLst>
            <pc:docMk/>
            <pc:sldMk cId="3623245529" sldId="263"/>
            <ac:spMk id="4" creationId="{74856B10-7E71-4D09-AD39-EC19595773A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96DFA-73F5-423E-8A0B-08E9657190E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6724F39A-23FA-4EC4-BC54-6FB07A021E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C05E998A-8868-45EF-8D27-123A72091A77}"/>
              </a:ext>
            </a:extLst>
          </p:cNvPr>
          <p:cNvSpPr>
            <a:spLocks noGrp="1"/>
          </p:cNvSpPr>
          <p:nvPr>
            <p:ph type="dt" sz="half" idx="10"/>
          </p:nvPr>
        </p:nvSpPr>
        <p:spPr/>
        <p:txBody>
          <a:bodyPr/>
          <a:lstStyle/>
          <a:p>
            <a:fld id="{A389AE05-5F3F-425A-A942-3439159A8A89}" type="datetimeFigureOut">
              <a:rPr lang="en-US" smtClean="0"/>
              <a:t>10/16/2021</a:t>
            </a:fld>
            <a:endParaRPr lang="en-US"/>
          </a:p>
        </p:txBody>
      </p:sp>
      <p:sp>
        <p:nvSpPr>
          <p:cNvPr id="5" name="Segnaposto piè di pagina 4">
            <a:extLst>
              <a:ext uri="{FF2B5EF4-FFF2-40B4-BE49-F238E27FC236}">
                <a16:creationId xmlns:a16="http://schemas.microsoft.com/office/drawing/2014/main" id="{3E5441F9-DACB-4408-8B9B-59360A3859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4A1D170-D044-4C13-96BB-EE254B2539A1}"/>
              </a:ext>
            </a:extLst>
          </p:cNvPr>
          <p:cNvSpPr>
            <a:spLocks noGrp="1"/>
          </p:cNvSpPr>
          <p:nvPr>
            <p:ph type="sldNum" sz="quarter" idx="12"/>
          </p:nvPr>
        </p:nvSpPr>
        <p:spPr/>
        <p:txBody>
          <a:bodyPr/>
          <a:lstStyle/>
          <a:p>
            <a:fld id="{F758E5D4-0E88-489F-9B90-0B34067C53CE}" type="slidenum">
              <a:rPr lang="en-US" smtClean="0"/>
              <a:t>‹#›</a:t>
            </a:fld>
            <a:endParaRPr lang="en-US"/>
          </a:p>
        </p:txBody>
      </p:sp>
    </p:spTree>
    <p:extLst>
      <p:ext uri="{BB962C8B-B14F-4D97-AF65-F5344CB8AC3E}">
        <p14:creationId xmlns:p14="http://schemas.microsoft.com/office/powerpoint/2010/main" val="2794098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131DBA-6A88-459F-8884-A8FE82D29EF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FD02D50E-CE63-4810-8A62-633A5C247C1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1EC3B3AD-68B2-4D88-BBF2-ADF15D689DA1}"/>
              </a:ext>
            </a:extLst>
          </p:cNvPr>
          <p:cNvSpPr>
            <a:spLocks noGrp="1"/>
          </p:cNvSpPr>
          <p:nvPr>
            <p:ph type="dt" sz="half" idx="10"/>
          </p:nvPr>
        </p:nvSpPr>
        <p:spPr/>
        <p:txBody>
          <a:bodyPr/>
          <a:lstStyle/>
          <a:p>
            <a:fld id="{A389AE05-5F3F-425A-A942-3439159A8A89}" type="datetimeFigureOut">
              <a:rPr lang="en-US" smtClean="0"/>
              <a:t>10/16/2021</a:t>
            </a:fld>
            <a:endParaRPr lang="en-US"/>
          </a:p>
        </p:txBody>
      </p:sp>
      <p:sp>
        <p:nvSpPr>
          <p:cNvPr id="5" name="Segnaposto piè di pagina 4">
            <a:extLst>
              <a:ext uri="{FF2B5EF4-FFF2-40B4-BE49-F238E27FC236}">
                <a16:creationId xmlns:a16="http://schemas.microsoft.com/office/drawing/2014/main" id="{B0469BA6-BC2C-49D2-9F66-1AD522B68268}"/>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D4CC4D4C-AF6C-424E-A2AD-8A238BE18A07}"/>
              </a:ext>
            </a:extLst>
          </p:cNvPr>
          <p:cNvSpPr>
            <a:spLocks noGrp="1"/>
          </p:cNvSpPr>
          <p:nvPr>
            <p:ph type="sldNum" sz="quarter" idx="12"/>
          </p:nvPr>
        </p:nvSpPr>
        <p:spPr/>
        <p:txBody>
          <a:bodyPr/>
          <a:lstStyle/>
          <a:p>
            <a:fld id="{F758E5D4-0E88-489F-9B90-0B34067C53CE}" type="slidenum">
              <a:rPr lang="en-US" smtClean="0"/>
              <a:t>‹#›</a:t>
            </a:fld>
            <a:endParaRPr lang="en-US"/>
          </a:p>
        </p:txBody>
      </p:sp>
    </p:spTree>
    <p:extLst>
      <p:ext uri="{BB962C8B-B14F-4D97-AF65-F5344CB8AC3E}">
        <p14:creationId xmlns:p14="http://schemas.microsoft.com/office/powerpoint/2010/main" val="3872109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744725B-0A0E-4E5E-8CC9-C6A01AD6CE6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BB90FEA8-9DD5-4248-B1C1-843A771FD17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A37B0567-0BC9-4338-A752-4A80AF04E2F5}"/>
              </a:ext>
            </a:extLst>
          </p:cNvPr>
          <p:cNvSpPr>
            <a:spLocks noGrp="1"/>
          </p:cNvSpPr>
          <p:nvPr>
            <p:ph type="dt" sz="half" idx="10"/>
          </p:nvPr>
        </p:nvSpPr>
        <p:spPr/>
        <p:txBody>
          <a:bodyPr/>
          <a:lstStyle/>
          <a:p>
            <a:fld id="{A389AE05-5F3F-425A-A942-3439159A8A89}" type="datetimeFigureOut">
              <a:rPr lang="en-US" smtClean="0"/>
              <a:t>10/16/2021</a:t>
            </a:fld>
            <a:endParaRPr lang="en-US"/>
          </a:p>
        </p:txBody>
      </p:sp>
      <p:sp>
        <p:nvSpPr>
          <p:cNvPr id="5" name="Segnaposto piè di pagina 4">
            <a:extLst>
              <a:ext uri="{FF2B5EF4-FFF2-40B4-BE49-F238E27FC236}">
                <a16:creationId xmlns:a16="http://schemas.microsoft.com/office/drawing/2014/main" id="{9189D675-E0F9-4DA9-85BD-C5A666B6EC01}"/>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22B3434A-40E5-4A37-9B69-F931A9362F3B}"/>
              </a:ext>
            </a:extLst>
          </p:cNvPr>
          <p:cNvSpPr>
            <a:spLocks noGrp="1"/>
          </p:cNvSpPr>
          <p:nvPr>
            <p:ph type="sldNum" sz="quarter" idx="12"/>
          </p:nvPr>
        </p:nvSpPr>
        <p:spPr/>
        <p:txBody>
          <a:bodyPr/>
          <a:lstStyle/>
          <a:p>
            <a:fld id="{F758E5D4-0E88-489F-9B90-0B34067C53CE}" type="slidenum">
              <a:rPr lang="en-US" smtClean="0"/>
              <a:t>‹#›</a:t>
            </a:fld>
            <a:endParaRPr lang="en-US"/>
          </a:p>
        </p:txBody>
      </p:sp>
    </p:spTree>
    <p:extLst>
      <p:ext uri="{BB962C8B-B14F-4D97-AF65-F5344CB8AC3E}">
        <p14:creationId xmlns:p14="http://schemas.microsoft.com/office/powerpoint/2010/main" val="68123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F32439-AC4E-4194-8D54-347941ED2F56}"/>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20144731-AEB0-483C-8FF6-595A2D64714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6535B811-B823-4740-9D25-F3A8F1EF6685}"/>
              </a:ext>
            </a:extLst>
          </p:cNvPr>
          <p:cNvSpPr>
            <a:spLocks noGrp="1"/>
          </p:cNvSpPr>
          <p:nvPr>
            <p:ph type="dt" sz="half" idx="10"/>
          </p:nvPr>
        </p:nvSpPr>
        <p:spPr/>
        <p:txBody>
          <a:bodyPr/>
          <a:lstStyle/>
          <a:p>
            <a:fld id="{A389AE05-5F3F-425A-A942-3439159A8A89}" type="datetimeFigureOut">
              <a:rPr lang="en-US" smtClean="0"/>
              <a:t>10/16/2021</a:t>
            </a:fld>
            <a:endParaRPr lang="en-US"/>
          </a:p>
        </p:txBody>
      </p:sp>
      <p:sp>
        <p:nvSpPr>
          <p:cNvPr id="5" name="Segnaposto piè di pagina 4">
            <a:extLst>
              <a:ext uri="{FF2B5EF4-FFF2-40B4-BE49-F238E27FC236}">
                <a16:creationId xmlns:a16="http://schemas.microsoft.com/office/drawing/2014/main" id="{9ADA0E89-5B2D-4D2B-B198-D254AE9DCC29}"/>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2B97123-9124-4228-BEEA-A50CF401359D}"/>
              </a:ext>
            </a:extLst>
          </p:cNvPr>
          <p:cNvSpPr>
            <a:spLocks noGrp="1"/>
          </p:cNvSpPr>
          <p:nvPr>
            <p:ph type="sldNum" sz="quarter" idx="12"/>
          </p:nvPr>
        </p:nvSpPr>
        <p:spPr/>
        <p:txBody>
          <a:bodyPr/>
          <a:lstStyle/>
          <a:p>
            <a:fld id="{F758E5D4-0E88-489F-9B90-0B34067C53CE}" type="slidenum">
              <a:rPr lang="en-US" smtClean="0"/>
              <a:t>‹#›</a:t>
            </a:fld>
            <a:endParaRPr lang="en-US"/>
          </a:p>
        </p:txBody>
      </p:sp>
    </p:spTree>
    <p:extLst>
      <p:ext uri="{BB962C8B-B14F-4D97-AF65-F5344CB8AC3E}">
        <p14:creationId xmlns:p14="http://schemas.microsoft.com/office/powerpoint/2010/main" val="157509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995A2A-EF9D-4DCE-A780-C84DFBE0FF9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9D275FA5-929B-466D-AA26-D4512FD924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31E8CED-88B9-47D6-8420-9299ED41DE07}"/>
              </a:ext>
            </a:extLst>
          </p:cNvPr>
          <p:cNvSpPr>
            <a:spLocks noGrp="1"/>
          </p:cNvSpPr>
          <p:nvPr>
            <p:ph type="dt" sz="half" idx="10"/>
          </p:nvPr>
        </p:nvSpPr>
        <p:spPr/>
        <p:txBody>
          <a:bodyPr/>
          <a:lstStyle/>
          <a:p>
            <a:fld id="{A389AE05-5F3F-425A-A942-3439159A8A89}" type="datetimeFigureOut">
              <a:rPr lang="en-US" smtClean="0"/>
              <a:t>10/16/2021</a:t>
            </a:fld>
            <a:endParaRPr lang="en-US"/>
          </a:p>
        </p:txBody>
      </p:sp>
      <p:sp>
        <p:nvSpPr>
          <p:cNvPr id="5" name="Segnaposto piè di pagina 4">
            <a:extLst>
              <a:ext uri="{FF2B5EF4-FFF2-40B4-BE49-F238E27FC236}">
                <a16:creationId xmlns:a16="http://schemas.microsoft.com/office/drawing/2014/main" id="{3B3406E6-FB48-43AE-8DB6-45B1B01E3C31}"/>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333AB61A-00A5-456C-81E6-98B8DCFD3484}"/>
              </a:ext>
            </a:extLst>
          </p:cNvPr>
          <p:cNvSpPr>
            <a:spLocks noGrp="1"/>
          </p:cNvSpPr>
          <p:nvPr>
            <p:ph type="sldNum" sz="quarter" idx="12"/>
          </p:nvPr>
        </p:nvSpPr>
        <p:spPr/>
        <p:txBody>
          <a:bodyPr/>
          <a:lstStyle/>
          <a:p>
            <a:fld id="{F758E5D4-0E88-489F-9B90-0B34067C53CE}" type="slidenum">
              <a:rPr lang="en-US" smtClean="0"/>
              <a:t>‹#›</a:t>
            </a:fld>
            <a:endParaRPr lang="en-US"/>
          </a:p>
        </p:txBody>
      </p:sp>
    </p:spTree>
    <p:extLst>
      <p:ext uri="{BB962C8B-B14F-4D97-AF65-F5344CB8AC3E}">
        <p14:creationId xmlns:p14="http://schemas.microsoft.com/office/powerpoint/2010/main" val="3971172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4E82AE-D3B5-43CA-82E8-1FD009474979}"/>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58FE2D1-DBCC-4582-848A-A1E7EF6CFB3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4680FECA-9A87-497F-B15C-C94071B2BA4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7B445BEB-BA5E-4025-9694-03922A0A4DAD}"/>
              </a:ext>
            </a:extLst>
          </p:cNvPr>
          <p:cNvSpPr>
            <a:spLocks noGrp="1"/>
          </p:cNvSpPr>
          <p:nvPr>
            <p:ph type="dt" sz="half" idx="10"/>
          </p:nvPr>
        </p:nvSpPr>
        <p:spPr/>
        <p:txBody>
          <a:bodyPr/>
          <a:lstStyle/>
          <a:p>
            <a:fld id="{A389AE05-5F3F-425A-A942-3439159A8A89}" type="datetimeFigureOut">
              <a:rPr lang="en-US" smtClean="0"/>
              <a:t>10/16/2021</a:t>
            </a:fld>
            <a:endParaRPr lang="en-US"/>
          </a:p>
        </p:txBody>
      </p:sp>
      <p:sp>
        <p:nvSpPr>
          <p:cNvPr id="6" name="Segnaposto piè di pagina 5">
            <a:extLst>
              <a:ext uri="{FF2B5EF4-FFF2-40B4-BE49-F238E27FC236}">
                <a16:creationId xmlns:a16="http://schemas.microsoft.com/office/drawing/2014/main" id="{9A1C3D18-C669-4ECE-8353-9C72205838C3}"/>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A8F76359-A9C3-4B23-BC92-CD86C0A2BCE3}"/>
              </a:ext>
            </a:extLst>
          </p:cNvPr>
          <p:cNvSpPr>
            <a:spLocks noGrp="1"/>
          </p:cNvSpPr>
          <p:nvPr>
            <p:ph type="sldNum" sz="quarter" idx="12"/>
          </p:nvPr>
        </p:nvSpPr>
        <p:spPr/>
        <p:txBody>
          <a:bodyPr/>
          <a:lstStyle/>
          <a:p>
            <a:fld id="{F758E5D4-0E88-489F-9B90-0B34067C53CE}" type="slidenum">
              <a:rPr lang="en-US" smtClean="0"/>
              <a:t>‹#›</a:t>
            </a:fld>
            <a:endParaRPr lang="en-US"/>
          </a:p>
        </p:txBody>
      </p:sp>
    </p:spTree>
    <p:extLst>
      <p:ext uri="{BB962C8B-B14F-4D97-AF65-F5344CB8AC3E}">
        <p14:creationId xmlns:p14="http://schemas.microsoft.com/office/powerpoint/2010/main" val="3559893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B9AE07-1403-485C-95CD-1DF831FF79D6}"/>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D3186D3F-E49F-4B67-B3DB-B25777790D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5B6F023-35A4-4029-83C7-CF0974F922F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B3ADE4E8-3CF4-4A61-B6B2-3D50CE9618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2043A03-5DD9-41BE-BE11-316F4EF5E56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C4195950-7625-469E-BE23-9D2D578BEF0C}"/>
              </a:ext>
            </a:extLst>
          </p:cNvPr>
          <p:cNvSpPr>
            <a:spLocks noGrp="1"/>
          </p:cNvSpPr>
          <p:nvPr>
            <p:ph type="dt" sz="half" idx="10"/>
          </p:nvPr>
        </p:nvSpPr>
        <p:spPr/>
        <p:txBody>
          <a:bodyPr/>
          <a:lstStyle/>
          <a:p>
            <a:fld id="{A389AE05-5F3F-425A-A942-3439159A8A89}" type="datetimeFigureOut">
              <a:rPr lang="en-US" smtClean="0"/>
              <a:t>10/16/2021</a:t>
            </a:fld>
            <a:endParaRPr lang="en-US"/>
          </a:p>
        </p:txBody>
      </p:sp>
      <p:sp>
        <p:nvSpPr>
          <p:cNvPr id="8" name="Segnaposto piè di pagina 7">
            <a:extLst>
              <a:ext uri="{FF2B5EF4-FFF2-40B4-BE49-F238E27FC236}">
                <a16:creationId xmlns:a16="http://schemas.microsoft.com/office/drawing/2014/main" id="{ED034EA1-768C-4128-A401-E944529AD932}"/>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8F4DAE-36B6-425C-857C-B8C724D483C9}"/>
              </a:ext>
            </a:extLst>
          </p:cNvPr>
          <p:cNvSpPr>
            <a:spLocks noGrp="1"/>
          </p:cNvSpPr>
          <p:nvPr>
            <p:ph type="sldNum" sz="quarter" idx="12"/>
          </p:nvPr>
        </p:nvSpPr>
        <p:spPr/>
        <p:txBody>
          <a:bodyPr/>
          <a:lstStyle/>
          <a:p>
            <a:fld id="{F758E5D4-0E88-489F-9B90-0B34067C53CE}" type="slidenum">
              <a:rPr lang="en-US" smtClean="0"/>
              <a:t>‹#›</a:t>
            </a:fld>
            <a:endParaRPr lang="en-US"/>
          </a:p>
        </p:txBody>
      </p:sp>
    </p:spTree>
    <p:extLst>
      <p:ext uri="{BB962C8B-B14F-4D97-AF65-F5344CB8AC3E}">
        <p14:creationId xmlns:p14="http://schemas.microsoft.com/office/powerpoint/2010/main" val="2169882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96CE5-8AE2-4739-9C98-C6E446CE958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68014F57-1529-483F-8C6E-1CA730E1892C}"/>
              </a:ext>
            </a:extLst>
          </p:cNvPr>
          <p:cNvSpPr>
            <a:spLocks noGrp="1"/>
          </p:cNvSpPr>
          <p:nvPr>
            <p:ph type="dt" sz="half" idx="10"/>
          </p:nvPr>
        </p:nvSpPr>
        <p:spPr/>
        <p:txBody>
          <a:bodyPr/>
          <a:lstStyle/>
          <a:p>
            <a:fld id="{A389AE05-5F3F-425A-A942-3439159A8A89}" type="datetimeFigureOut">
              <a:rPr lang="en-US" smtClean="0"/>
              <a:t>10/16/2021</a:t>
            </a:fld>
            <a:endParaRPr lang="en-US"/>
          </a:p>
        </p:txBody>
      </p:sp>
      <p:sp>
        <p:nvSpPr>
          <p:cNvPr id="4" name="Segnaposto piè di pagina 3">
            <a:extLst>
              <a:ext uri="{FF2B5EF4-FFF2-40B4-BE49-F238E27FC236}">
                <a16:creationId xmlns:a16="http://schemas.microsoft.com/office/drawing/2014/main" id="{833DE30F-CA7D-45E2-9357-6BE9109C2FDC}"/>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C5A7D561-8A5C-4619-86F6-61B68487C1EA}"/>
              </a:ext>
            </a:extLst>
          </p:cNvPr>
          <p:cNvSpPr>
            <a:spLocks noGrp="1"/>
          </p:cNvSpPr>
          <p:nvPr>
            <p:ph type="sldNum" sz="quarter" idx="12"/>
          </p:nvPr>
        </p:nvSpPr>
        <p:spPr/>
        <p:txBody>
          <a:bodyPr/>
          <a:lstStyle/>
          <a:p>
            <a:fld id="{F758E5D4-0E88-489F-9B90-0B34067C53CE}" type="slidenum">
              <a:rPr lang="en-US" smtClean="0"/>
              <a:t>‹#›</a:t>
            </a:fld>
            <a:endParaRPr lang="en-US"/>
          </a:p>
        </p:txBody>
      </p:sp>
    </p:spTree>
    <p:extLst>
      <p:ext uri="{BB962C8B-B14F-4D97-AF65-F5344CB8AC3E}">
        <p14:creationId xmlns:p14="http://schemas.microsoft.com/office/powerpoint/2010/main" val="65130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DA59C70-671C-422B-A56E-B5E972560993}"/>
              </a:ext>
            </a:extLst>
          </p:cNvPr>
          <p:cNvSpPr>
            <a:spLocks noGrp="1"/>
          </p:cNvSpPr>
          <p:nvPr>
            <p:ph type="dt" sz="half" idx="10"/>
          </p:nvPr>
        </p:nvSpPr>
        <p:spPr/>
        <p:txBody>
          <a:bodyPr/>
          <a:lstStyle/>
          <a:p>
            <a:fld id="{A389AE05-5F3F-425A-A942-3439159A8A89}" type="datetimeFigureOut">
              <a:rPr lang="en-US" smtClean="0"/>
              <a:t>10/16/2021</a:t>
            </a:fld>
            <a:endParaRPr lang="en-US"/>
          </a:p>
        </p:txBody>
      </p:sp>
      <p:sp>
        <p:nvSpPr>
          <p:cNvPr id="3" name="Segnaposto piè di pagina 2">
            <a:extLst>
              <a:ext uri="{FF2B5EF4-FFF2-40B4-BE49-F238E27FC236}">
                <a16:creationId xmlns:a16="http://schemas.microsoft.com/office/drawing/2014/main" id="{DBE6E9BF-9487-4AFF-9253-51DD6101F03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E07D3C0B-94F0-4BA4-B709-3D4367140EAA}"/>
              </a:ext>
            </a:extLst>
          </p:cNvPr>
          <p:cNvSpPr>
            <a:spLocks noGrp="1"/>
          </p:cNvSpPr>
          <p:nvPr>
            <p:ph type="sldNum" sz="quarter" idx="12"/>
          </p:nvPr>
        </p:nvSpPr>
        <p:spPr/>
        <p:txBody>
          <a:bodyPr/>
          <a:lstStyle/>
          <a:p>
            <a:fld id="{F758E5D4-0E88-489F-9B90-0B34067C53CE}" type="slidenum">
              <a:rPr lang="en-US" smtClean="0"/>
              <a:t>‹#›</a:t>
            </a:fld>
            <a:endParaRPr lang="en-US"/>
          </a:p>
        </p:txBody>
      </p:sp>
    </p:spTree>
    <p:extLst>
      <p:ext uri="{BB962C8B-B14F-4D97-AF65-F5344CB8AC3E}">
        <p14:creationId xmlns:p14="http://schemas.microsoft.com/office/powerpoint/2010/main" val="89134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BC8CB5-287B-4CCE-B025-E6E93A3D07D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B671E958-C736-4C50-967D-43CA51E248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9BD6B7FB-B26A-4836-86BF-5DF3D3388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FB9B4A8-3F0A-4284-956D-29CA8DD74A35}"/>
              </a:ext>
            </a:extLst>
          </p:cNvPr>
          <p:cNvSpPr>
            <a:spLocks noGrp="1"/>
          </p:cNvSpPr>
          <p:nvPr>
            <p:ph type="dt" sz="half" idx="10"/>
          </p:nvPr>
        </p:nvSpPr>
        <p:spPr/>
        <p:txBody>
          <a:bodyPr/>
          <a:lstStyle/>
          <a:p>
            <a:fld id="{A389AE05-5F3F-425A-A942-3439159A8A89}" type="datetimeFigureOut">
              <a:rPr lang="en-US" smtClean="0"/>
              <a:t>10/16/2021</a:t>
            </a:fld>
            <a:endParaRPr lang="en-US"/>
          </a:p>
        </p:txBody>
      </p:sp>
      <p:sp>
        <p:nvSpPr>
          <p:cNvPr id="6" name="Segnaposto piè di pagina 5">
            <a:extLst>
              <a:ext uri="{FF2B5EF4-FFF2-40B4-BE49-F238E27FC236}">
                <a16:creationId xmlns:a16="http://schemas.microsoft.com/office/drawing/2014/main" id="{16B6BCEB-5E46-4B47-AD42-82777E45FC26}"/>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F1A3FF8-FA37-499B-9496-6F06E25BBE5A}"/>
              </a:ext>
            </a:extLst>
          </p:cNvPr>
          <p:cNvSpPr>
            <a:spLocks noGrp="1"/>
          </p:cNvSpPr>
          <p:nvPr>
            <p:ph type="sldNum" sz="quarter" idx="12"/>
          </p:nvPr>
        </p:nvSpPr>
        <p:spPr/>
        <p:txBody>
          <a:bodyPr/>
          <a:lstStyle/>
          <a:p>
            <a:fld id="{F758E5D4-0E88-489F-9B90-0B34067C53CE}" type="slidenum">
              <a:rPr lang="en-US" smtClean="0"/>
              <a:t>‹#›</a:t>
            </a:fld>
            <a:endParaRPr lang="en-US"/>
          </a:p>
        </p:txBody>
      </p:sp>
    </p:spTree>
    <p:extLst>
      <p:ext uri="{BB962C8B-B14F-4D97-AF65-F5344CB8AC3E}">
        <p14:creationId xmlns:p14="http://schemas.microsoft.com/office/powerpoint/2010/main" val="1804854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BED2A5-567D-46B6-9621-56342DC47C3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CF553412-B895-4B4A-969B-18CFFAEED6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5784A193-41B0-4C94-8445-D7CE51140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8BD883C-3131-448B-A7D0-389FAB265E03}"/>
              </a:ext>
            </a:extLst>
          </p:cNvPr>
          <p:cNvSpPr>
            <a:spLocks noGrp="1"/>
          </p:cNvSpPr>
          <p:nvPr>
            <p:ph type="dt" sz="half" idx="10"/>
          </p:nvPr>
        </p:nvSpPr>
        <p:spPr/>
        <p:txBody>
          <a:bodyPr/>
          <a:lstStyle/>
          <a:p>
            <a:fld id="{A389AE05-5F3F-425A-A942-3439159A8A89}" type="datetimeFigureOut">
              <a:rPr lang="en-US" smtClean="0"/>
              <a:t>10/16/2021</a:t>
            </a:fld>
            <a:endParaRPr lang="en-US"/>
          </a:p>
        </p:txBody>
      </p:sp>
      <p:sp>
        <p:nvSpPr>
          <p:cNvPr id="6" name="Segnaposto piè di pagina 5">
            <a:extLst>
              <a:ext uri="{FF2B5EF4-FFF2-40B4-BE49-F238E27FC236}">
                <a16:creationId xmlns:a16="http://schemas.microsoft.com/office/drawing/2014/main" id="{63A5FDDE-E38E-431B-BEA1-5F80A0F7B1D6}"/>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00F23EE9-BFF7-4216-B71B-DB9DE1533495}"/>
              </a:ext>
            </a:extLst>
          </p:cNvPr>
          <p:cNvSpPr>
            <a:spLocks noGrp="1"/>
          </p:cNvSpPr>
          <p:nvPr>
            <p:ph type="sldNum" sz="quarter" idx="12"/>
          </p:nvPr>
        </p:nvSpPr>
        <p:spPr/>
        <p:txBody>
          <a:bodyPr/>
          <a:lstStyle/>
          <a:p>
            <a:fld id="{F758E5D4-0E88-489F-9B90-0B34067C53CE}" type="slidenum">
              <a:rPr lang="en-US" smtClean="0"/>
              <a:t>‹#›</a:t>
            </a:fld>
            <a:endParaRPr lang="en-US"/>
          </a:p>
        </p:txBody>
      </p:sp>
    </p:spTree>
    <p:extLst>
      <p:ext uri="{BB962C8B-B14F-4D97-AF65-F5344CB8AC3E}">
        <p14:creationId xmlns:p14="http://schemas.microsoft.com/office/powerpoint/2010/main" val="3290720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437F918-AE2A-47A1-BD60-8CDED8AEAD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CF83F868-F710-4DE2-BECF-714261C246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647F3FA6-5390-4122-A763-1D4667531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9AE05-5F3F-425A-A942-3439159A8A89}" type="datetimeFigureOut">
              <a:rPr lang="en-US" smtClean="0"/>
              <a:t>10/16/2021</a:t>
            </a:fld>
            <a:endParaRPr lang="en-US"/>
          </a:p>
        </p:txBody>
      </p:sp>
      <p:sp>
        <p:nvSpPr>
          <p:cNvPr id="5" name="Segnaposto piè di pagina 4">
            <a:extLst>
              <a:ext uri="{FF2B5EF4-FFF2-40B4-BE49-F238E27FC236}">
                <a16:creationId xmlns:a16="http://schemas.microsoft.com/office/drawing/2014/main" id="{BF9AA38D-D9AD-440D-BB5A-770FD01772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A4AD1EEB-1E1A-4933-95BC-88A39CDC1F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8E5D4-0E88-489F-9B90-0B34067C53CE}" type="slidenum">
              <a:rPr lang="en-US" smtClean="0"/>
              <a:t>‹#›</a:t>
            </a:fld>
            <a:endParaRPr lang="en-US"/>
          </a:p>
        </p:txBody>
      </p:sp>
    </p:spTree>
    <p:extLst>
      <p:ext uri="{BB962C8B-B14F-4D97-AF65-F5344CB8AC3E}">
        <p14:creationId xmlns:p14="http://schemas.microsoft.com/office/powerpoint/2010/main" val="1236784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BED49B-A760-41A4-9FC6-809C931C51B4}"/>
              </a:ext>
            </a:extLst>
          </p:cNvPr>
          <p:cNvSpPr>
            <a:spLocks noGrp="1"/>
          </p:cNvSpPr>
          <p:nvPr>
            <p:ph type="ctrTitle"/>
          </p:nvPr>
        </p:nvSpPr>
        <p:spPr>
          <a:xfrm>
            <a:off x="1524000" y="649287"/>
            <a:ext cx="9144000" cy="1204913"/>
          </a:xfrm>
        </p:spPr>
        <p:txBody>
          <a:bodyPr/>
          <a:lstStyle/>
          <a:p>
            <a:pPr algn="l"/>
            <a:r>
              <a:rPr lang="en-US" b="1" i="0" dirty="0">
                <a:solidFill>
                  <a:srgbClr val="24292F"/>
                </a:solidFill>
                <a:effectLst/>
                <a:latin typeface="-apple-system"/>
              </a:rPr>
              <a:t>Assignment 3, Q1:</a:t>
            </a:r>
          </a:p>
        </p:txBody>
      </p:sp>
      <p:sp>
        <p:nvSpPr>
          <p:cNvPr id="3" name="Sottotitolo 2">
            <a:extLst>
              <a:ext uri="{FF2B5EF4-FFF2-40B4-BE49-F238E27FC236}">
                <a16:creationId xmlns:a16="http://schemas.microsoft.com/office/drawing/2014/main" id="{111D8151-5C85-4A5F-8A05-8F13CB7FF798}"/>
              </a:ext>
            </a:extLst>
          </p:cNvPr>
          <p:cNvSpPr>
            <a:spLocks noGrp="1"/>
          </p:cNvSpPr>
          <p:nvPr>
            <p:ph type="subTitle" idx="1"/>
          </p:nvPr>
        </p:nvSpPr>
        <p:spPr>
          <a:xfrm>
            <a:off x="1524000" y="2192338"/>
            <a:ext cx="9144000" cy="3675062"/>
          </a:xfrm>
        </p:spPr>
        <p:txBody>
          <a:bodyPr>
            <a:noAutofit/>
          </a:bodyPr>
          <a:lstStyle/>
          <a:p>
            <a:pPr algn="just"/>
            <a:r>
              <a:rPr lang="en-US" b="0" i="0" dirty="0">
                <a:solidFill>
                  <a:srgbClr val="24292F"/>
                </a:solidFill>
                <a:effectLst/>
                <a:latin typeface="-apple-system"/>
              </a:rPr>
              <a:t>It is reasonable when the features are conditionally independent given classification, or at least reasonably independent (still works with little dependence). However, if features a strictly correlated and do not cancel each other out, Naïve Bayes assumption do not perform as good. Naïve Bayes can perform surprisingly well even on complex tasks where it is clear that the strong independence assumptions are false. No matter how strong the dependencies among attributes are, Naive Bayes can still be optimal if the they distribute evenly in classes, or cancel each other out.</a:t>
            </a:r>
            <a:endParaRPr lang="en-US" dirty="0"/>
          </a:p>
        </p:txBody>
      </p:sp>
    </p:spTree>
    <p:extLst>
      <p:ext uri="{BB962C8B-B14F-4D97-AF65-F5344CB8AC3E}">
        <p14:creationId xmlns:p14="http://schemas.microsoft.com/office/powerpoint/2010/main" val="2094054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5" name="Rectangle 14">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olo 1">
            <a:extLst>
              <a:ext uri="{FF2B5EF4-FFF2-40B4-BE49-F238E27FC236}">
                <a16:creationId xmlns:a16="http://schemas.microsoft.com/office/drawing/2014/main" id="{EF29BB47-C9C0-42A4-B6E6-813E0A9F340F}"/>
              </a:ext>
            </a:extLst>
          </p:cNvPr>
          <p:cNvSpPr>
            <a:spLocks noGrp="1"/>
          </p:cNvSpPr>
          <p:nvPr>
            <p:ph type="title"/>
          </p:nvPr>
        </p:nvSpPr>
        <p:spPr>
          <a:xfrm>
            <a:off x="643467" y="321734"/>
            <a:ext cx="10905066" cy="1135737"/>
          </a:xfrm>
        </p:spPr>
        <p:txBody>
          <a:bodyPr>
            <a:normAutofit/>
          </a:bodyPr>
          <a:lstStyle/>
          <a:p>
            <a:r>
              <a:rPr lang="en-US" sz="3600" b="1" i="0" dirty="0">
                <a:effectLst/>
                <a:latin typeface="-apple-system"/>
              </a:rPr>
              <a:t>Assignment 3, Q2:</a:t>
            </a:r>
            <a:endParaRPr lang="en-US" sz="3600" dirty="0"/>
          </a:p>
        </p:txBody>
      </p:sp>
      <p:pic>
        <p:nvPicPr>
          <p:cNvPr id="5" name="Segnaposto contenuto 4">
            <a:extLst>
              <a:ext uri="{FF2B5EF4-FFF2-40B4-BE49-F238E27FC236}">
                <a16:creationId xmlns:a16="http://schemas.microsoft.com/office/drawing/2014/main" id="{C802F164-7DDB-41DA-B336-8FEB23617B9B}"/>
              </a:ext>
            </a:extLst>
          </p:cNvPr>
          <p:cNvPicPr>
            <a:picLocks noChangeAspect="1"/>
          </p:cNvPicPr>
          <p:nvPr/>
        </p:nvPicPr>
        <p:blipFill rotWithShape="1">
          <a:blip r:embed="rId2">
            <a:extLst>
              <a:ext uri="{28A0092B-C50C-407E-A947-70E740481C1C}">
                <a14:useLocalDpi xmlns:a14="http://schemas.microsoft.com/office/drawing/2010/main" val="0"/>
              </a:ext>
            </a:extLst>
          </a:blip>
          <a:srcRect l="23339" t="20153" r="21762" b="8398"/>
          <a:stretch/>
        </p:blipFill>
        <p:spPr>
          <a:xfrm>
            <a:off x="643467" y="1782981"/>
            <a:ext cx="6253214" cy="3517432"/>
          </a:xfrm>
          <a:prstGeom prst="rect">
            <a:avLst/>
          </a:prstGeom>
        </p:spPr>
      </p:pic>
      <p:sp>
        <p:nvSpPr>
          <p:cNvPr id="9" name="Content Placeholder 8">
            <a:extLst>
              <a:ext uri="{FF2B5EF4-FFF2-40B4-BE49-F238E27FC236}">
                <a16:creationId xmlns:a16="http://schemas.microsoft.com/office/drawing/2014/main" id="{3695E353-4C33-45BD-9826-B1B06857EC09}"/>
              </a:ext>
            </a:extLst>
          </p:cNvPr>
          <p:cNvSpPr>
            <a:spLocks noGrp="1"/>
          </p:cNvSpPr>
          <p:nvPr>
            <p:ph idx="1"/>
          </p:nvPr>
        </p:nvSpPr>
        <p:spPr>
          <a:xfrm>
            <a:off x="7544052" y="1782981"/>
            <a:ext cx="4004479" cy="4393982"/>
          </a:xfrm>
        </p:spPr>
        <p:txBody>
          <a:bodyPr>
            <a:normAutofit/>
          </a:bodyPr>
          <a:lstStyle/>
          <a:p>
            <a:r>
              <a:rPr lang="en-US" sz="2000" dirty="0"/>
              <a:t>As the plot shows, the decision boundaries are very easy. Thus, to improve the classification performances a more complex boundary could be used. In the Iris dataset the feature consists of 2 attributes describing the characteristics of the Iris (length and width for the Petals and Sepals), one can assume some correlation between the attributes. A linear transformation could be used to try decorrelating the data.</a:t>
            </a:r>
          </a:p>
        </p:txBody>
      </p:sp>
      <p:grpSp>
        <p:nvGrpSpPr>
          <p:cNvPr id="18" name="Group 17">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9" name="Isosceles Triangle 18">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406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46554B-4268-49B5-B16E-22B4A801BC9B}"/>
              </a:ext>
            </a:extLst>
          </p:cNvPr>
          <p:cNvSpPr>
            <a:spLocks noGrp="1"/>
          </p:cNvSpPr>
          <p:nvPr>
            <p:ph type="title"/>
          </p:nvPr>
        </p:nvSpPr>
        <p:spPr/>
        <p:txBody>
          <a:bodyPr/>
          <a:lstStyle/>
          <a:p>
            <a:r>
              <a:rPr lang="en-US" sz="4400" b="1" i="0" dirty="0">
                <a:effectLst/>
                <a:latin typeface="-apple-system"/>
              </a:rPr>
              <a:t>Assignment 5, Q1:</a:t>
            </a:r>
            <a:endParaRPr lang="en-US" dirty="0"/>
          </a:p>
        </p:txBody>
      </p:sp>
      <p:sp>
        <p:nvSpPr>
          <p:cNvPr id="3" name="Segnaposto contenuto 2">
            <a:extLst>
              <a:ext uri="{FF2B5EF4-FFF2-40B4-BE49-F238E27FC236}">
                <a16:creationId xmlns:a16="http://schemas.microsoft.com/office/drawing/2014/main" id="{B4677784-AFBC-45AE-9BF0-A02C9C655B9C}"/>
              </a:ext>
            </a:extLst>
          </p:cNvPr>
          <p:cNvSpPr>
            <a:spLocks noGrp="1"/>
          </p:cNvSpPr>
          <p:nvPr>
            <p:ph idx="1"/>
          </p:nvPr>
        </p:nvSpPr>
        <p:spPr/>
        <p:txBody>
          <a:bodyPr/>
          <a:lstStyle/>
          <a:p>
            <a:r>
              <a:rPr lang="en-US" dirty="0"/>
              <a:t>Yes, for the Iris dataset the accuracy improves from 88 to 93.6 and for the vowel dataset it improves from 64.7 to 77.1. The reason why the classification accuracy improves is that the boosted classifier combines multiple weak classifiers and their predictions into a strong classifier with low variance. Since the variability is lower, it will perform better on unseen data.</a:t>
            </a:r>
          </a:p>
        </p:txBody>
      </p:sp>
    </p:spTree>
    <p:extLst>
      <p:ext uri="{BB962C8B-B14F-4D97-AF65-F5344CB8AC3E}">
        <p14:creationId xmlns:p14="http://schemas.microsoft.com/office/powerpoint/2010/main" val="172409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6970DAE-4470-49BC-B546-3769556A8E17}"/>
              </a:ext>
            </a:extLst>
          </p:cNvPr>
          <p:cNvSpPr>
            <a:spLocks noGrp="1"/>
          </p:cNvSpPr>
          <p:nvPr>
            <p:ph type="title"/>
          </p:nvPr>
        </p:nvSpPr>
        <p:spPr>
          <a:xfrm>
            <a:off x="1198181" y="560881"/>
            <a:ext cx="9795638" cy="1114380"/>
          </a:xfrm>
        </p:spPr>
        <p:txBody>
          <a:bodyPr vert="horz" lIns="91440" tIns="45720" rIns="91440" bIns="45720" rtlCol="0" anchor="b">
            <a:normAutofit fontScale="90000"/>
          </a:bodyPr>
          <a:lstStyle/>
          <a:p>
            <a:br>
              <a:rPr lang="en-US" sz="2400" dirty="0"/>
            </a:br>
            <a:br>
              <a:rPr lang="en-US" sz="2400" dirty="0"/>
            </a:br>
            <a:r>
              <a:rPr lang="en-US" sz="6000" b="1" i="0" dirty="0">
                <a:effectLst/>
                <a:latin typeface="-apple-system"/>
              </a:rPr>
              <a:t>Assignment 5, Q2:</a:t>
            </a:r>
            <a:br>
              <a:rPr lang="en-US" sz="2400" b="1" i="0" dirty="0">
                <a:effectLst/>
                <a:latin typeface="-apple-system"/>
              </a:rPr>
            </a:br>
            <a:br>
              <a:rPr lang="en-US" sz="2400" b="1" i="0" dirty="0">
                <a:effectLst/>
                <a:latin typeface="-apple-system"/>
              </a:rPr>
            </a:br>
            <a:r>
              <a:rPr lang="en-US" sz="2400" i="0" dirty="0">
                <a:effectLst/>
                <a:latin typeface="-apple-system"/>
              </a:rPr>
              <a:t>The decision boundary for the boosted classifier combines multiple classifiers and results in a more complex boundary that classify the data better. </a:t>
            </a:r>
            <a:endParaRPr lang="en-US" sz="2400" dirty="0"/>
          </a:p>
        </p:txBody>
      </p:sp>
      <p:pic>
        <p:nvPicPr>
          <p:cNvPr id="5" name="Segnaposto contenuto 4">
            <a:extLst>
              <a:ext uri="{FF2B5EF4-FFF2-40B4-BE49-F238E27FC236}">
                <a16:creationId xmlns:a16="http://schemas.microsoft.com/office/drawing/2014/main" id="{CBB5E5C1-B46D-4719-918A-07715ECB2C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339" t="21554" r="22419" b="8865"/>
          <a:stretch/>
        </p:blipFill>
        <p:spPr>
          <a:xfrm>
            <a:off x="776545" y="2708952"/>
            <a:ext cx="4982324" cy="3595089"/>
          </a:xfrm>
          <a:prstGeom prst="rect">
            <a:avLst/>
          </a:prstGeom>
        </p:spPr>
      </p:pic>
      <p:pic>
        <p:nvPicPr>
          <p:cNvPr id="7" name="Immagine 6">
            <a:extLst>
              <a:ext uri="{FF2B5EF4-FFF2-40B4-BE49-F238E27FC236}">
                <a16:creationId xmlns:a16="http://schemas.microsoft.com/office/drawing/2014/main" id="{35A6EA0F-4BA7-46BB-82DB-7935EC313A23}"/>
              </a:ext>
            </a:extLst>
          </p:cNvPr>
          <p:cNvPicPr>
            <a:picLocks noChangeAspect="1"/>
          </p:cNvPicPr>
          <p:nvPr/>
        </p:nvPicPr>
        <p:blipFill rotWithShape="1">
          <a:blip r:embed="rId3">
            <a:extLst>
              <a:ext uri="{28A0092B-C50C-407E-A947-70E740481C1C}">
                <a14:useLocalDpi xmlns:a14="http://schemas.microsoft.com/office/drawing/2010/main" val="0"/>
              </a:ext>
            </a:extLst>
          </a:blip>
          <a:srcRect l="26992" t="21141" r="27516" b="18121"/>
          <a:stretch/>
        </p:blipFill>
        <p:spPr>
          <a:xfrm>
            <a:off x="5758869" y="2575753"/>
            <a:ext cx="6430082" cy="3616920"/>
          </a:xfrm>
          <a:prstGeom prst="rect">
            <a:avLst/>
          </a:prstGeom>
        </p:spPr>
      </p:pic>
    </p:spTree>
    <p:extLst>
      <p:ext uri="{BB962C8B-B14F-4D97-AF65-F5344CB8AC3E}">
        <p14:creationId xmlns:p14="http://schemas.microsoft.com/office/powerpoint/2010/main" val="2449003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884434-7F0D-4769-B15A-7186CC609086}"/>
              </a:ext>
            </a:extLst>
          </p:cNvPr>
          <p:cNvSpPr>
            <a:spLocks noGrp="1"/>
          </p:cNvSpPr>
          <p:nvPr>
            <p:ph type="title"/>
          </p:nvPr>
        </p:nvSpPr>
        <p:spPr/>
        <p:txBody>
          <a:bodyPr/>
          <a:lstStyle/>
          <a:p>
            <a:r>
              <a:rPr lang="en-US" sz="4400" b="1" i="0" dirty="0">
                <a:effectLst/>
                <a:latin typeface="-apple-system"/>
              </a:rPr>
              <a:t>Assignment 5, Q3:</a:t>
            </a:r>
            <a:endParaRPr lang="en-US" dirty="0"/>
          </a:p>
        </p:txBody>
      </p:sp>
      <p:sp>
        <p:nvSpPr>
          <p:cNvPr id="4" name="Segnaposto contenuto 2">
            <a:extLst>
              <a:ext uri="{FF2B5EF4-FFF2-40B4-BE49-F238E27FC236}">
                <a16:creationId xmlns:a16="http://schemas.microsoft.com/office/drawing/2014/main" id="{C85FACD3-2A96-452E-A5B8-67A54DC8D2F0}"/>
              </a:ext>
            </a:extLst>
          </p:cNvPr>
          <p:cNvSpPr>
            <a:spLocks noGrp="1"/>
          </p:cNvSpPr>
          <p:nvPr>
            <p:ph idx="1"/>
          </p:nvPr>
        </p:nvSpPr>
        <p:spPr>
          <a:xfrm>
            <a:off x="838200" y="1825625"/>
            <a:ext cx="10515600" cy="4351338"/>
          </a:xfrm>
        </p:spPr>
        <p:txBody>
          <a:bodyPr/>
          <a:lstStyle/>
          <a:p>
            <a:r>
              <a:rPr lang="en-US" dirty="0"/>
              <a:t>Yes, because as the decision boundary shows, it can go from a simple decision boundary for a simple model using no boosting to a complex decision boundary when applying boosting. </a:t>
            </a:r>
          </a:p>
        </p:txBody>
      </p:sp>
    </p:spTree>
    <p:extLst>
      <p:ext uri="{BB962C8B-B14F-4D97-AF65-F5344CB8AC3E}">
        <p14:creationId xmlns:p14="http://schemas.microsoft.com/office/powerpoint/2010/main" val="92096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F705D5-07DB-459A-B3D2-3243629823E0}"/>
              </a:ext>
            </a:extLst>
          </p:cNvPr>
          <p:cNvSpPr>
            <a:spLocks noGrp="1"/>
          </p:cNvSpPr>
          <p:nvPr>
            <p:ph type="title"/>
          </p:nvPr>
        </p:nvSpPr>
        <p:spPr/>
        <p:txBody>
          <a:bodyPr/>
          <a:lstStyle/>
          <a:p>
            <a:r>
              <a:rPr lang="en-US" sz="4400" b="1" i="0" dirty="0">
                <a:effectLst/>
                <a:latin typeface="-apple-system"/>
              </a:rPr>
              <a:t>Assignment 6, Q1:</a:t>
            </a:r>
            <a:endParaRPr lang="en-US" dirty="0"/>
          </a:p>
        </p:txBody>
      </p:sp>
      <p:sp>
        <p:nvSpPr>
          <p:cNvPr id="3" name="Segnaposto contenuto 2">
            <a:extLst>
              <a:ext uri="{FF2B5EF4-FFF2-40B4-BE49-F238E27FC236}">
                <a16:creationId xmlns:a16="http://schemas.microsoft.com/office/drawing/2014/main" id="{E906E072-AB63-4B9F-AF52-BB54A89919F3}"/>
              </a:ext>
            </a:extLst>
          </p:cNvPr>
          <p:cNvSpPr>
            <a:spLocks noGrp="1"/>
          </p:cNvSpPr>
          <p:nvPr>
            <p:ph idx="1"/>
          </p:nvPr>
        </p:nvSpPr>
        <p:spPr/>
        <p:txBody>
          <a:bodyPr/>
          <a:lstStyle/>
          <a:p>
            <a:r>
              <a:rPr lang="en-US" dirty="0"/>
              <a:t>Yes, for the Iris dataset the accuracy improves from 92.4 to 93.6, while for the Vowel dataset it improves from 64.1 to 86.3. The reason why the classification accuracy improves is that the boosted classifier combines multiple weak classifiers and their predictions into a strong classifier with low variance. Since the variability is lower, it will perform better on unseen data.</a:t>
            </a:r>
          </a:p>
          <a:p>
            <a:endParaRPr lang="en-US" dirty="0"/>
          </a:p>
        </p:txBody>
      </p:sp>
    </p:spTree>
    <p:extLst>
      <p:ext uri="{BB962C8B-B14F-4D97-AF65-F5344CB8AC3E}">
        <p14:creationId xmlns:p14="http://schemas.microsoft.com/office/powerpoint/2010/main" val="368645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B9BF48-C21E-4CC3-B097-B01A0B9E7635}"/>
              </a:ext>
            </a:extLst>
          </p:cNvPr>
          <p:cNvSpPr>
            <a:spLocks noGrp="1"/>
          </p:cNvSpPr>
          <p:nvPr>
            <p:ph type="title"/>
          </p:nvPr>
        </p:nvSpPr>
        <p:spPr/>
        <p:txBody>
          <a:bodyPr>
            <a:normAutofit fontScale="90000"/>
          </a:bodyPr>
          <a:lstStyle/>
          <a:p>
            <a:r>
              <a:rPr lang="en-US" sz="4400" b="1" i="0" dirty="0">
                <a:effectLst/>
                <a:latin typeface="-apple-system"/>
              </a:rPr>
              <a:t>Assignment 6, Q2:</a:t>
            </a:r>
            <a:br>
              <a:rPr lang="en-US" sz="4400" b="1" i="0" dirty="0">
                <a:effectLst/>
                <a:latin typeface="-apple-system"/>
              </a:rPr>
            </a:br>
            <a:br>
              <a:rPr lang="en-US" sz="4400" b="1" i="0" dirty="0">
                <a:effectLst/>
                <a:latin typeface="-apple-system"/>
              </a:rPr>
            </a:br>
            <a:r>
              <a:rPr lang="en-US" sz="2700" i="0" dirty="0">
                <a:effectLst/>
                <a:latin typeface="-apple-system"/>
              </a:rPr>
              <a:t>The decision boundary for the boosted classifier combines multiple classifiers and results in a more complex boundary that classify the data better. </a:t>
            </a:r>
            <a:endParaRPr lang="en-US" sz="2700" dirty="0"/>
          </a:p>
        </p:txBody>
      </p:sp>
      <p:pic>
        <p:nvPicPr>
          <p:cNvPr id="5" name="Segnaposto contenuto 4">
            <a:extLst>
              <a:ext uri="{FF2B5EF4-FFF2-40B4-BE49-F238E27FC236}">
                <a16:creationId xmlns:a16="http://schemas.microsoft.com/office/drawing/2014/main" id="{798AD2FA-F6EE-4D89-B93D-26771E50BDF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197" t="23189" r="28461" b="19839"/>
          <a:stretch/>
        </p:blipFill>
        <p:spPr>
          <a:xfrm>
            <a:off x="670560" y="2315125"/>
            <a:ext cx="5140960" cy="3801196"/>
          </a:xfrm>
        </p:spPr>
      </p:pic>
      <p:pic>
        <p:nvPicPr>
          <p:cNvPr id="7" name="Immagine 6">
            <a:extLst>
              <a:ext uri="{FF2B5EF4-FFF2-40B4-BE49-F238E27FC236}">
                <a16:creationId xmlns:a16="http://schemas.microsoft.com/office/drawing/2014/main" id="{FE95C601-38EA-4183-B123-B09EB4665A9B}"/>
              </a:ext>
            </a:extLst>
          </p:cNvPr>
          <p:cNvPicPr>
            <a:picLocks noChangeAspect="1"/>
          </p:cNvPicPr>
          <p:nvPr/>
        </p:nvPicPr>
        <p:blipFill rotWithShape="1">
          <a:blip r:embed="rId3">
            <a:extLst>
              <a:ext uri="{28A0092B-C50C-407E-A947-70E740481C1C}">
                <a14:useLocalDpi xmlns:a14="http://schemas.microsoft.com/office/drawing/2010/main" val="0"/>
              </a:ext>
            </a:extLst>
          </a:blip>
          <a:srcRect l="28250" t="23259" r="28584" b="21314"/>
          <a:stretch/>
        </p:blipFill>
        <p:spPr>
          <a:xfrm>
            <a:off x="5943600" y="2315125"/>
            <a:ext cx="5262880" cy="3801196"/>
          </a:xfrm>
          <a:prstGeom prst="rect">
            <a:avLst/>
          </a:prstGeom>
        </p:spPr>
      </p:pic>
    </p:spTree>
    <p:extLst>
      <p:ext uri="{BB962C8B-B14F-4D97-AF65-F5344CB8AC3E}">
        <p14:creationId xmlns:p14="http://schemas.microsoft.com/office/powerpoint/2010/main" val="1668267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7A2A83-6F97-4295-A8CD-E36BF9F6B2BF}"/>
              </a:ext>
            </a:extLst>
          </p:cNvPr>
          <p:cNvSpPr>
            <a:spLocks noGrp="1"/>
          </p:cNvSpPr>
          <p:nvPr>
            <p:ph type="title"/>
          </p:nvPr>
        </p:nvSpPr>
        <p:spPr/>
        <p:txBody>
          <a:bodyPr/>
          <a:lstStyle/>
          <a:p>
            <a:r>
              <a:rPr lang="en-US" sz="4400" b="1" i="0" dirty="0">
                <a:effectLst/>
                <a:latin typeface="-apple-system"/>
              </a:rPr>
              <a:t>Assignment 6, Q3:</a:t>
            </a:r>
            <a:endParaRPr lang="en-US" dirty="0"/>
          </a:p>
        </p:txBody>
      </p:sp>
      <p:sp>
        <p:nvSpPr>
          <p:cNvPr id="4" name="Segnaposto contenuto 2">
            <a:extLst>
              <a:ext uri="{FF2B5EF4-FFF2-40B4-BE49-F238E27FC236}">
                <a16:creationId xmlns:a16="http://schemas.microsoft.com/office/drawing/2014/main" id="{74856B10-7E71-4D09-AD39-EC19595773A8}"/>
              </a:ext>
            </a:extLst>
          </p:cNvPr>
          <p:cNvSpPr>
            <a:spLocks noGrp="1"/>
          </p:cNvSpPr>
          <p:nvPr>
            <p:ph idx="1"/>
          </p:nvPr>
        </p:nvSpPr>
        <p:spPr>
          <a:xfrm>
            <a:off x="838200" y="1825625"/>
            <a:ext cx="10515600" cy="4351338"/>
          </a:xfrm>
        </p:spPr>
        <p:txBody>
          <a:bodyPr/>
          <a:lstStyle/>
          <a:p>
            <a:r>
              <a:rPr lang="en-US" dirty="0"/>
              <a:t>Yes, because as the decision boundary shows, it can go from a simple decision boundary for a simple model using no boosting to a complex decision boundary when applying boosting. </a:t>
            </a:r>
          </a:p>
        </p:txBody>
      </p:sp>
    </p:spTree>
    <p:extLst>
      <p:ext uri="{BB962C8B-B14F-4D97-AF65-F5344CB8AC3E}">
        <p14:creationId xmlns:p14="http://schemas.microsoft.com/office/powerpoint/2010/main" val="3623245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FD90D5-0A3F-40B9-81E2-0DD299F75835}"/>
              </a:ext>
            </a:extLst>
          </p:cNvPr>
          <p:cNvSpPr>
            <a:spLocks noGrp="1"/>
          </p:cNvSpPr>
          <p:nvPr>
            <p:ph type="title"/>
          </p:nvPr>
        </p:nvSpPr>
        <p:spPr/>
        <p:txBody>
          <a:bodyPr/>
          <a:lstStyle/>
          <a:p>
            <a:r>
              <a:rPr lang="en-US" sz="4400" b="1" i="0" dirty="0">
                <a:effectLst/>
                <a:latin typeface="-apple-system"/>
              </a:rPr>
              <a:t>Assignment 7:</a:t>
            </a:r>
            <a:endParaRPr lang="en-US" dirty="0"/>
          </a:p>
        </p:txBody>
      </p:sp>
      <p:sp>
        <p:nvSpPr>
          <p:cNvPr id="3" name="Segnaposto contenuto 2">
            <a:extLst>
              <a:ext uri="{FF2B5EF4-FFF2-40B4-BE49-F238E27FC236}">
                <a16:creationId xmlns:a16="http://schemas.microsoft.com/office/drawing/2014/main" id="{1D218441-1273-43AD-8EEC-A8A8D04D73B9}"/>
              </a:ext>
            </a:extLst>
          </p:cNvPr>
          <p:cNvSpPr>
            <a:spLocks noGrp="1"/>
          </p:cNvSpPr>
          <p:nvPr>
            <p:ph idx="1"/>
          </p:nvPr>
        </p:nvSpPr>
        <p:spPr/>
        <p:txBody>
          <a:bodyPr>
            <a:normAutofit/>
          </a:bodyPr>
          <a:lstStyle/>
          <a:p>
            <a:r>
              <a:rPr lang="en-US" sz="2400" dirty="0"/>
              <a:t>We would pick a boosted classifier since they are less variable, more robust, and thus they perform better on unseen data. The choice between boosted tree or boosted Naïve Bayes depends on the problem. Decision tree treat outliers better since the partitioning happens based on the proportion of samples within the split ranges and not on absolute values. Moreover, decision tree deals irrelevant inputs extremely well since they implicitly perform feature selection (top nodes are the most important features). On the other hand, Naïve Bayes is simple and easy to implement. It doesn't require as much training data. It handles both continuous and discrete data and </a:t>
            </a:r>
            <a:r>
              <a:rPr lang="en-US" sz="2400" u="sng" dirty="0"/>
              <a:t>it</a:t>
            </a:r>
            <a:r>
              <a:rPr lang="en-US" sz="2400" dirty="0"/>
              <a:t> is highly scalable with the number of predictors and data points.</a:t>
            </a:r>
          </a:p>
        </p:txBody>
      </p:sp>
    </p:spTree>
    <p:extLst>
      <p:ext uri="{BB962C8B-B14F-4D97-AF65-F5344CB8AC3E}">
        <p14:creationId xmlns:p14="http://schemas.microsoft.com/office/powerpoint/2010/main" val="350587686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598</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Calibri Light</vt:lpstr>
      <vt:lpstr>Tema di Office</vt:lpstr>
      <vt:lpstr>Assignment 3, Q1:</vt:lpstr>
      <vt:lpstr>Assignment 3, Q2:</vt:lpstr>
      <vt:lpstr>Assignment 5, Q1:</vt:lpstr>
      <vt:lpstr>  Assignment 5, Q2:  The decision boundary for the boosted classifier combines multiple classifiers and results in a more complex boundary that classify the data better. </vt:lpstr>
      <vt:lpstr>Assignment 5, Q3:</vt:lpstr>
      <vt:lpstr>Assignment 6, Q1:</vt:lpstr>
      <vt:lpstr>Assignment 6, Q2:  The decision boundary for the boosted classifier combines multiple classifiers and results in a more complex boundary that classify the data better. </vt:lpstr>
      <vt:lpstr>Assignment 6, Q3:</vt:lpstr>
      <vt:lpstr>Assignment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 Q1:</dc:title>
  <dc:creator>carlo saccardi</dc:creator>
  <cp:lastModifiedBy>Romain Trost</cp:lastModifiedBy>
  <cp:revision>8</cp:revision>
  <dcterms:created xsi:type="dcterms:W3CDTF">2021-10-16T12:00:35Z</dcterms:created>
  <dcterms:modified xsi:type="dcterms:W3CDTF">2021-10-16T19:45:01Z</dcterms:modified>
</cp:coreProperties>
</file>