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599" autoAdjust="0"/>
  </p:normalViewPr>
  <p:slideViewPr>
    <p:cSldViewPr snapToGrid="0">
      <p:cViewPr>
        <p:scale>
          <a:sx n="66" d="100"/>
          <a:sy n="66" d="100"/>
        </p:scale>
        <p:origin x="371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0B85-3060-4C65-BD32-05C1AFDFE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42156-A61D-4304-91A4-D6839544F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AD12B-E31E-4AB8-9955-8C5DC050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3B01C-F54D-48C5-8403-A0F52479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0CFF4-395A-4F96-8B05-EA939D25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9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56C0B-0C77-48FD-B03C-A7C3654F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B09EB5-8AD2-4BA1-A5D7-D909E6D06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4A6B7-625B-4033-B725-0F5BC4CD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A5E12-95F8-4709-99C6-9383151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B595AB-8FA2-4D1B-9ABB-B7B592B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4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DCCAD8-B7DE-4725-B417-32EF8CEAB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7BCB29-9B08-4AA0-84F0-C4D7495F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4D21E-0127-4B02-975B-E2DA31F3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7CD3DE-BA29-430A-99BE-A415EAA4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59AB1-F5D7-46AE-9F15-643123DB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3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94976-F3B1-4440-9C01-DB1912AD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B660B-577F-449B-9F74-A248A6CE4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D0E381-F980-4394-A10C-B86F5D63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0C6C8-971B-49C8-9967-7463D696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8B985-D8CE-4FF7-9798-F4F64253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1D5B7-B47E-4BE8-9AC6-5957CDB6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EBA37E-293B-497E-9BEC-95B3E3E5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12CFAF-3C55-4457-A27F-17C4DA6F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98C91-4905-4259-9739-E5D1BD3F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BC5DA-D803-4365-9CE1-5AE03CF0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70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6FB1B-FBB5-46AC-8664-543D2728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B8BE6-C1EB-40B3-AFB4-4F94B25BB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0C8F1-B81A-4B7F-948F-D3F688DCB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86989-AA6C-49E1-AB59-DA8FC66F1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37D7D1-5CC8-4D4A-8C43-75B9E20E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3D825A-38A2-4DD5-8120-5A8FF262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83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BA197-A2A9-4FCC-AC6D-544BB586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82DE1B-2069-4CCB-A0E9-97374882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507066-5985-4E4D-AB43-51EF9FCF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E5ADEC-6EB8-428E-A6B1-D9B166B22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C66D8D-3803-414D-AF2B-E43443BF6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C32F53-B704-4692-BE03-685322B3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8898AF-3E1B-47DA-B678-E057D8C7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91BB30-58F1-437E-9AE6-0C173BDD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8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83998-7B20-47DC-92E7-2B576F8D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5304FF-8360-40A3-BF6D-E0E94BD3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2E78A-4A10-45CA-B0C9-83540A49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B94B98-6FFE-4973-B717-B34A1DF9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6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4CD231-AAC0-47BF-AD46-F7B40FE4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FF241E-A6ED-4182-802B-8523B69B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B05F86-729D-475E-9375-52DE9307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74E12-C56E-4887-B7E9-6410269B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72B4B-CF15-468E-81ED-D2019B6CE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53876F-6745-46BB-A104-EAD11B2EB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3EAAE2-4505-4C42-BE44-D6084C93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EA0609-9DD5-4555-80DD-BCD0B76B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C41D2F-75FC-40F8-8B2F-D721807F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90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7C737-6749-49F1-B424-2368D601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D7073E-CD24-4CEF-900D-07AD9355F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1B3D74-BA44-4960-AFD3-4C6015CF5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50C289-045E-43F0-9A25-052ACFF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D318C-8D71-46E3-9365-0995C60A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A1E799-EE76-449D-8A33-524E8EB1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05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170EE-B628-4D18-9664-E407323F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54A6D6-6893-459B-84E8-D8D5E29C6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7855E-DFFF-409A-82B7-E802C552D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0C5D-398B-47DB-8A7E-C26A02B7812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E1CF8-AC82-4D9C-95DF-9CDA0B12E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3845A-7C5A-40EB-A061-B0AA955AD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2F3C-0224-44C4-94C3-819C8B06BE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38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3">
            <a:extLst>
              <a:ext uri="{FF2B5EF4-FFF2-40B4-BE49-F238E27FC236}">
                <a16:creationId xmlns:a16="http://schemas.microsoft.com/office/drawing/2014/main" id="{474BD94D-9F8A-409B-B1F8-51B84738ADB1}"/>
              </a:ext>
            </a:extLst>
          </p:cNvPr>
          <p:cNvSpPr/>
          <p:nvPr/>
        </p:nvSpPr>
        <p:spPr>
          <a:xfrm>
            <a:off x="2168080" y="1389380"/>
            <a:ext cx="7855839" cy="4079240"/>
          </a:xfrm>
          <a:prstGeom prst="parallelogra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E0992-4A4E-451B-84F6-6A0DEE64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ru-RU" dirty="0"/>
              <a:t>упер</a:t>
            </a:r>
            <a:r>
              <a:rPr lang="en-US" dirty="0"/>
              <a:t> F</a:t>
            </a:r>
            <a:r>
              <a:rPr lang="ru-RU" dirty="0" err="1"/>
              <a:t>орум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A8977-A722-4533-80A1-4FA882E82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ru-RU" dirty="0"/>
              <a:t>проект</a:t>
            </a:r>
          </a:p>
          <a:p>
            <a:r>
              <a:rPr lang="ru-RU" dirty="0"/>
              <a:t>Карусев Роман и Воеводин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399260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3">
            <a:extLst>
              <a:ext uri="{FF2B5EF4-FFF2-40B4-BE49-F238E27FC236}">
                <a16:creationId xmlns:a16="http://schemas.microsoft.com/office/drawing/2014/main" id="{474BD94D-9F8A-409B-B1F8-51B84738ADB1}"/>
              </a:ext>
            </a:extLst>
          </p:cNvPr>
          <p:cNvSpPr/>
          <p:nvPr/>
        </p:nvSpPr>
        <p:spPr>
          <a:xfrm rot="4568464">
            <a:off x="6652331" y="235312"/>
            <a:ext cx="9271946" cy="6839102"/>
          </a:xfrm>
          <a:prstGeom prst="parallelogra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E0992-4A4E-451B-84F6-6A0DEE64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4459" y="275296"/>
            <a:ext cx="5516880" cy="693102"/>
          </a:xfrm>
        </p:spPr>
        <p:txBody>
          <a:bodyPr>
            <a:normAutofit/>
          </a:bodyPr>
          <a:lstStyle/>
          <a:p>
            <a:r>
              <a:rPr lang="en-US" sz="3600" dirty="0"/>
              <a:t>S</a:t>
            </a:r>
            <a:r>
              <a:rPr lang="ru-RU" sz="3600" dirty="0"/>
              <a:t>упер</a:t>
            </a:r>
            <a:r>
              <a:rPr lang="en-US" sz="3600" dirty="0"/>
              <a:t> F</a:t>
            </a:r>
            <a:r>
              <a:rPr lang="ru-RU" sz="3600" dirty="0" err="1"/>
              <a:t>орум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A8977-A722-4533-80A1-4FA882E82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121" y="883456"/>
            <a:ext cx="5417748" cy="2104297"/>
          </a:xfrm>
        </p:spPr>
        <p:txBody>
          <a:bodyPr/>
          <a:lstStyle/>
          <a:p>
            <a:r>
              <a:rPr lang="ru-RU" dirty="0"/>
              <a:t>Данный проект представляет из себя Форум на котором зарегистрированные пользователи могут писать посты и комментировать чужие</a:t>
            </a:r>
            <a:r>
              <a:rPr lang="en-US" dirty="0"/>
              <a:t>. </a:t>
            </a:r>
            <a:r>
              <a:rPr lang="ru-RU" dirty="0"/>
              <a:t>Реализован профиль пользователя и поиск по популярности</a:t>
            </a:r>
            <a:r>
              <a:rPr lang="en-US" dirty="0"/>
              <a:t>/</a:t>
            </a:r>
            <a:r>
              <a:rPr lang="ru-RU" dirty="0"/>
              <a:t>новизне поста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20E4E84-A247-44ED-AEC5-52E5D08EF715}"/>
              </a:ext>
            </a:extLst>
          </p:cNvPr>
          <p:cNvSpPr txBox="1">
            <a:spLocks/>
          </p:cNvSpPr>
          <p:nvPr/>
        </p:nvSpPr>
        <p:spPr>
          <a:xfrm>
            <a:off x="-6730149" y="190354"/>
            <a:ext cx="5516880" cy="693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Super Forum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05817-C99E-4DB3-9892-F3EEC8C676C1}"/>
              </a:ext>
            </a:extLst>
          </p:cNvPr>
          <p:cNvSpPr txBox="1"/>
          <p:nvPr/>
        </p:nvSpPr>
        <p:spPr>
          <a:xfrm>
            <a:off x="1960415" y="350034"/>
            <a:ext cx="1829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Введение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FD85F-EDCF-4F08-AD64-71F0A0C9C2C6}"/>
              </a:ext>
            </a:extLst>
          </p:cNvPr>
          <p:cNvSpPr/>
          <p:nvPr/>
        </p:nvSpPr>
        <p:spPr>
          <a:xfrm>
            <a:off x="-4793379" y="1367261"/>
            <a:ext cx="1698203" cy="1698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A8C2C87-6908-40E1-8857-96885EBD23A2}"/>
              </a:ext>
            </a:extLst>
          </p:cNvPr>
          <p:cNvSpPr/>
          <p:nvPr/>
        </p:nvSpPr>
        <p:spPr>
          <a:xfrm>
            <a:off x="-2028211" y="3002280"/>
            <a:ext cx="1773936" cy="17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4F9AF30-3331-44FC-AEB5-81BD23751339}"/>
              </a:ext>
            </a:extLst>
          </p:cNvPr>
          <p:cNvSpPr/>
          <p:nvPr/>
        </p:nvSpPr>
        <p:spPr>
          <a:xfrm>
            <a:off x="-2392846" y="6232047"/>
            <a:ext cx="2392845" cy="2392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93FD8BD-8EAC-4295-8286-461FE24EFDE8}"/>
              </a:ext>
            </a:extLst>
          </p:cNvPr>
          <p:cNvSpPr/>
          <p:nvPr/>
        </p:nvSpPr>
        <p:spPr>
          <a:xfrm>
            <a:off x="-2625301" y="940858"/>
            <a:ext cx="1034245" cy="103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E8D415E-B75E-43B0-B6B4-52B4A521C7E9}"/>
              </a:ext>
            </a:extLst>
          </p:cNvPr>
          <p:cNvSpPr/>
          <p:nvPr/>
        </p:nvSpPr>
        <p:spPr>
          <a:xfrm>
            <a:off x="-6303429" y="3002280"/>
            <a:ext cx="2359152" cy="2359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BFCF0F31-8B29-4EE0-9C9C-F00A1111B2EC}"/>
              </a:ext>
            </a:extLst>
          </p:cNvPr>
          <p:cNvSpPr/>
          <p:nvPr/>
        </p:nvSpPr>
        <p:spPr>
          <a:xfrm>
            <a:off x="-3690003" y="4698440"/>
            <a:ext cx="1698203" cy="1698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6E3247E-7059-81EB-F271-90C9E639C5C4}"/>
              </a:ext>
            </a:extLst>
          </p:cNvPr>
          <p:cNvSpPr txBox="1">
            <a:spLocks/>
          </p:cNvSpPr>
          <p:nvPr/>
        </p:nvSpPr>
        <p:spPr>
          <a:xfrm>
            <a:off x="164506" y="3778045"/>
            <a:ext cx="7252293" cy="1895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 данном форуме люди могут задавать интересующие их вопросы или делится своими историями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Данный форум прост в регистрации и использовании что позволяет быстро понять его интерфейс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925B41-49DF-C80A-A012-F1F876A80238}"/>
              </a:ext>
            </a:extLst>
          </p:cNvPr>
          <p:cNvSpPr txBox="1"/>
          <p:nvPr/>
        </p:nvSpPr>
        <p:spPr>
          <a:xfrm>
            <a:off x="2512103" y="3167390"/>
            <a:ext cx="228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83603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вал 13">
            <a:extLst>
              <a:ext uri="{FF2B5EF4-FFF2-40B4-BE49-F238E27FC236}">
                <a16:creationId xmlns:a16="http://schemas.microsoft.com/office/drawing/2014/main" id="{BFCF0F31-8B29-4EE0-9C9C-F00A1111B2EC}"/>
              </a:ext>
            </a:extLst>
          </p:cNvPr>
          <p:cNvSpPr/>
          <p:nvPr/>
        </p:nvSpPr>
        <p:spPr>
          <a:xfrm>
            <a:off x="221019" y="4723712"/>
            <a:ext cx="1698203" cy="1698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E8D415E-B75E-43B0-B6B4-52B4A521C7E9}"/>
              </a:ext>
            </a:extLst>
          </p:cNvPr>
          <p:cNvSpPr/>
          <p:nvPr/>
        </p:nvSpPr>
        <p:spPr>
          <a:xfrm>
            <a:off x="-1140978" y="2249424"/>
            <a:ext cx="2359152" cy="2359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A8C2C87-6908-40E1-8857-96885EBD23A2}"/>
              </a:ext>
            </a:extLst>
          </p:cNvPr>
          <p:cNvSpPr/>
          <p:nvPr/>
        </p:nvSpPr>
        <p:spPr>
          <a:xfrm>
            <a:off x="1976833" y="2564115"/>
            <a:ext cx="1773936" cy="17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>
            <a:extLst>
              <a:ext uri="{FF2B5EF4-FFF2-40B4-BE49-F238E27FC236}">
                <a16:creationId xmlns:a16="http://schemas.microsoft.com/office/drawing/2014/main" id="{474BD94D-9F8A-409B-B1F8-51B84738ADB1}"/>
              </a:ext>
            </a:extLst>
          </p:cNvPr>
          <p:cNvSpPr/>
          <p:nvPr/>
        </p:nvSpPr>
        <p:spPr>
          <a:xfrm rot="4568464">
            <a:off x="10551185" y="2127990"/>
            <a:ext cx="13170807" cy="6839102"/>
          </a:xfrm>
          <a:prstGeom prst="parallelogram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E0992-4A4E-451B-84F6-6A0DEE644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9708" y="248836"/>
            <a:ext cx="5516880" cy="693102"/>
          </a:xfrm>
        </p:spPr>
        <p:txBody>
          <a:bodyPr>
            <a:normAutofit/>
          </a:bodyPr>
          <a:lstStyle/>
          <a:p>
            <a:r>
              <a:rPr lang="en-US" sz="3600" dirty="0"/>
              <a:t>Super Forum</a:t>
            </a:r>
            <a:endParaRPr lang="ru-RU" sz="3600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F9FD85F-EDCF-4F08-AD64-71F0A0C9C2C6}"/>
              </a:ext>
            </a:extLst>
          </p:cNvPr>
          <p:cNvSpPr/>
          <p:nvPr/>
        </p:nvSpPr>
        <p:spPr>
          <a:xfrm>
            <a:off x="740800" y="595387"/>
            <a:ext cx="1698203" cy="1698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4F9AF30-3331-44FC-AEB5-81BD23751339}"/>
              </a:ext>
            </a:extLst>
          </p:cNvPr>
          <p:cNvSpPr/>
          <p:nvPr/>
        </p:nvSpPr>
        <p:spPr>
          <a:xfrm>
            <a:off x="2342767" y="4752395"/>
            <a:ext cx="2392845" cy="2392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93FD8BD-8EAC-4295-8286-461FE24EFDE8}"/>
              </a:ext>
            </a:extLst>
          </p:cNvPr>
          <p:cNvSpPr/>
          <p:nvPr/>
        </p:nvSpPr>
        <p:spPr>
          <a:xfrm>
            <a:off x="2923790" y="805576"/>
            <a:ext cx="1034245" cy="103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883C931B-4392-44DF-BA52-C92F67A4925A}"/>
              </a:ext>
            </a:extLst>
          </p:cNvPr>
          <p:cNvSpPr txBox="1">
            <a:spLocks/>
          </p:cNvSpPr>
          <p:nvPr/>
        </p:nvSpPr>
        <p:spPr>
          <a:xfrm>
            <a:off x="5713094" y="1014398"/>
            <a:ext cx="4573598" cy="167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Содержит все посты</a:t>
            </a:r>
            <a:r>
              <a:rPr lang="en-US" dirty="0"/>
              <a:t>, </a:t>
            </a:r>
            <a:r>
              <a:rPr lang="ru-RU" dirty="0"/>
              <a:t>фильтрацию и кнопку создания нового поста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Из главного меня можно перейти в профиль пользователя</a:t>
            </a:r>
            <a:endParaRPr lang="en-US" dirty="0"/>
          </a:p>
          <a:p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FDDF78-52EB-487B-80A0-EE07805667B0}"/>
              </a:ext>
            </a:extLst>
          </p:cNvPr>
          <p:cNvSpPr txBox="1"/>
          <p:nvPr/>
        </p:nvSpPr>
        <p:spPr>
          <a:xfrm>
            <a:off x="5698947" y="333777"/>
            <a:ext cx="6484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Главная страница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4DE733AB-73A7-06DB-E3FD-B9C2601A7CAB}"/>
              </a:ext>
            </a:extLst>
          </p:cNvPr>
          <p:cNvSpPr/>
          <p:nvPr/>
        </p:nvSpPr>
        <p:spPr>
          <a:xfrm rot="12896838">
            <a:off x="-869811" y="8213180"/>
            <a:ext cx="1531988" cy="57221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0280C339-5076-3B9B-FC5C-9797E4BF845B}"/>
              </a:ext>
            </a:extLst>
          </p:cNvPr>
          <p:cNvSpPr/>
          <p:nvPr/>
        </p:nvSpPr>
        <p:spPr>
          <a:xfrm rot="12896838">
            <a:off x="-3024404" y="9123463"/>
            <a:ext cx="1531988" cy="57221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F478C95A-C6E8-921D-B9DD-D9F7F3636055}"/>
              </a:ext>
            </a:extLst>
          </p:cNvPr>
          <p:cNvSpPr/>
          <p:nvPr/>
        </p:nvSpPr>
        <p:spPr>
          <a:xfrm rot="12896838">
            <a:off x="-3407849" y="7606903"/>
            <a:ext cx="1531988" cy="57221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D3CA8AC-13B7-C186-D453-F9281C5F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454" y="2604671"/>
            <a:ext cx="7400877" cy="23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7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>
            <a:extLst>
              <a:ext uri="{FF2B5EF4-FFF2-40B4-BE49-F238E27FC236}">
                <a16:creationId xmlns:a16="http://schemas.microsoft.com/office/drawing/2014/main" id="{EE8D415E-B75E-43B0-B6B4-52B4A521C7E9}"/>
              </a:ext>
            </a:extLst>
          </p:cNvPr>
          <p:cNvSpPr/>
          <p:nvPr/>
        </p:nvSpPr>
        <p:spPr>
          <a:xfrm>
            <a:off x="-9597549" y="9125712"/>
            <a:ext cx="2359152" cy="2359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FA8C2C87-6908-40E1-8857-96885EBD23A2}"/>
              </a:ext>
            </a:extLst>
          </p:cNvPr>
          <p:cNvSpPr/>
          <p:nvPr/>
        </p:nvSpPr>
        <p:spPr>
          <a:xfrm>
            <a:off x="-4455963" y="13684510"/>
            <a:ext cx="1773936" cy="17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CE737C48-24FE-4FBA-9B3F-6E919F944794}"/>
              </a:ext>
            </a:extLst>
          </p:cNvPr>
          <p:cNvSpPr/>
          <p:nvPr/>
        </p:nvSpPr>
        <p:spPr>
          <a:xfrm rot="12896838">
            <a:off x="2195307" y="3818754"/>
            <a:ext cx="1531988" cy="55291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E57A9D24-D61B-477B-9D15-C8518ABC3BC9}"/>
              </a:ext>
            </a:extLst>
          </p:cNvPr>
          <p:cNvSpPr/>
          <p:nvPr/>
        </p:nvSpPr>
        <p:spPr>
          <a:xfrm rot="12896838">
            <a:off x="391129" y="4839345"/>
            <a:ext cx="1531988" cy="43056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8AB24BF1-DA43-4909-A224-466D732CF5E1}"/>
              </a:ext>
            </a:extLst>
          </p:cNvPr>
          <p:cNvSpPr/>
          <p:nvPr/>
        </p:nvSpPr>
        <p:spPr>
          <a:xfrm rot="12896838">
            <a:off x="-498199" y="3163536"/>
            <a:ext cx="1531988" cy="607197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D7712E4D-D953-4F53-A9B3-6BBC4F3BE8F2}"/>
              </a:ext>
            </a:extLst>
          </p:cNvPr>
          <p:cNvSpPr txBox="1">
            <a:spLocks/>
          </p:cNvSpPr>
          <p:nvPr/>
        </p:nvSpPr>
        <p:spPr>
          <a:xfrm>
            <a:off x="188309" y="1198945"/>
            <a:ext cx="4573598" cy="167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Содержит аватар пользователя</a:t>
            </a:r>
            <a:r>
              <a:rPr lang="en-US" dirty="0"/>
              <a:t>,</a:t>
            </a:r>
            <a:r>
              <a:rPr lang="ru-RU" dirty="0"/>
              <a:t> его имя, описание профиля и список всех его постов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03B5D-59A4-45D4-9FE7-DDD012ACED05}"/>
              </a:ext>
            </a:extLst>
          </p:cNvPr>
          <p:cNvSpPr txBox="1"/>
          <p:nvPr/>
        </p:nvSpPr>
        <p:spPr>
          <a:xfrm>
            <a:off x="527786" y="603389"/>
            <a:ext cx="3894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Страничка</a:t>
            </a:r>
            <a:r>
              <a:rPr lang="ru-RU" dirty="0"/>
              <a:t> </a:t>
            </a:r>
            <a:r>
              <a:rPr lang="ru-RU" sz="2800" dirty="0"/>
              <a:t>пользователя</a:t>
            </a: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DAC25EF2-EB21-4DF9-BA33-D6C594E28274}"/>
              </a:ext>
            </a:extLst>
          </p:cNvPr>
          <p:cNvSpPr/>
          <p:nvPr/>
        </p:nvSpPr>
        <p:spPr>
          <a:xfrm rot="10800000">
            <a:off x="7506655" y="-4137660"/>
            <a:ext cx="2907792" cy="40233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F438F68-22BF-4A2B-852D-CDC3AACF17F6}"/>
              </a:ext>
            </a:extLst>
          </p:cNvPr>
          <p:cNvSpPr/>
          <p:nvPr/>
        </p:nvSpPr>
        <p:spPr>
          <a:xfrm>
            <a:off x="8028432" y="7114032"/>
            <a:ext cx="2907792" cy="402336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E22E615-80CE-B2B7-3BC3-C06055EA8EA1}"/>
              </a:ext>
            </a:extLst>
          </p:cNvPr>
          <p:cNvSpPr/>
          <p:nvPr/>
        </p:nvSpPr>
        <p:spPr>
          <a:xfrm>
            <a:off x="-9508029" y="13326999"/>
            <a:ext cx="1698203" cy="1698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35530AD4-5802-C9DE-066C-CD7BA22A7BA9}"/>
              </a:ext>
            </a:extLst>
          </p:cNvPr>
          <p:cNvSpPr/>
          <p:nvPr/>
        </p:nvSpPr>
        <p:spPr>
          <a:xfrm>
            <a:off x="-8072059" y="3051263"/>
            <a:ext cx="2359152" cy="2359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782DF465-4A28-8187-2E47-70B0BCDF5043}"/>
              </a:ext>
            </a:extLst>
          </p:cNvPr>
          <p:cNvSpPr/>
          <p:nvPr/>
        </p:nvSpPr>
        <p:spPr>
          <a:xfrm>
            <a:off x="-9597549" y="-3012948"/>
            <a:ext cx="1773936" cy="1773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6EAE3AFD-F4D2-B7CA-715A-CDE5E3DD7FF6}"/>
              </a:ext>
            </a:extLst>
          </p:cNvPr>
          <p:cNvSpPr/>
          <p:nvPr/>
        </p:nvSpPr>
        <p:spPr>
          <a:xfrm>
            <a:off x="-3485444" y="11005194"/>
            <a:ext cx="1698203" cy="16982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419DE53-6E6E-F58E-C210-435994A75D18}"/>
              </a:ext>
            </a:extLst>
          </p:cNvPr>
          <p:cNvSpPr/>
          <p:nvPr/>
        </p:nvSpPr>
        <p:spPr>
          <a:xfrm>
            <a:off x="-1631871" y="15931531"/>
            <a:ext cx="2392845" cy="2392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B45396F-E690-59CE-6F3C-AA2E7F9457A4}"/>
              </a:ext>
            </a:extLst>
          </p:cNvPr>
          <p:cNvSpPr/>
          <p:nvPr/>
        </p:nvSpPr>
        <p:spPr>
          <a:xfrm>
            <a:off x="-11473921" y="-5965723"/>
            <a:ext cx="1034245" cy="103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BE3824D-0E14-C852-86BC-9AA6A53F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82" y="93350"/>
            <a:ext cx="7097115" cy="2448267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428748D-B8C7-E238-D732-427FBB1A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44" y="3560910"/>
            <a:ext cx="4696480" cy="27435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4CDE73-028C-DDDF-1E43-5F888E74F01A}"/>
              </a:ext>
            </a:extLst>
          </p:cNvPr>
          <p:cNvSpPr txBox="1"/>
          <p:nvPr/>
        </p:nvSpPr>
        <p:spPr>
          <a:xfrm>
            <a:off x="6530562" y="2789653"/>
            <a:ext cx="4114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Редактирование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315983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DAC25EF2-EB21-4DF9-BA33-D6C594E28274}"/>
              </a:ext>
            </a:extLst>
          </p:cNvPr>
          <p:cNvSpPr/>
          <p:nvPr/>
        </p:nvSpPr>
        <p:spPr>
          <a:xfrm rot="10800000">
            <a:off x="8388746" y="-24213"/>
            <a:ext cx="2907792" cy="40233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F438F68-22BF-4A2B-852D-CDC3AACF17F6}"/>
              </a:ext>
            </a:extLst>
          </p:cNvPr>
          <p:cNvSpPr/>
          <p:nvPr/>
        </p:nvSpPr>
        <p:spPr>
          <a:xfrm>
            <a:off x="7728210" y="2837232"/>
            <a:ext cx="2907792" cy="402336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B7E44AC1-9D6D-DD59-4175-710A43B4CAEB}"/>
              </a:ext>
            </a:extLst>
          </p:cNvPr>
          <p:cNvSpPr/>
          <p:nvPr/>
        </p:nvSpPr>
        <p:spPr>
          <a:xfrm rot="12896838">
            <a:off x="9159254" y="-6414930"/>
            <a:ext cx="1531988" cy="57221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8FD71314-D5BC-3F55-E1E1-E1CA589033B2}"/>
              </a:ext>
            </a:extLst>
          </p:cNvPr>
          <p:cNvSpPr/>
          <p:nvPr/>
        </p:nvSpPr>
        <p:spPr>
          <a:xfrm rot="12896838">
            <a:off x="7448161" y="-5365037"/>
            <a:ext cx="1531988" cy="417365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EE21BB27-AA24-8AE6-6994-1CDF8E37A28A}"/>
              </a:ext>
            </a:extLst>
          </p:cNvPr>
          <p:cNvSpPr/>
          <p:nvPr/>
        </p:nvSpPr>
        <p:spPr>
          <a:xfrm rot="12896838">
            <a:off x="6621216" y="-7021207"/>
            <a:ext cx="1531988" cy="572213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88201-8665-19CA-AB33-76B24119021D}"/>
              </a:ext>
            </a:extLst>
          </p:cNvPr>
          <p:cNvSpPr txBox="1"/>
          <p:nvPr/>
        </p:nvSpPr>
        <p:spPr>
          <a:xfrm>
            <a:off x="895462" y="326572"/>
            <a:ext cx="2890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Система админов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F3E807-132E-83BC-07C2-9D7CF71B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3" y="1050638"/>
            <a:ext cx="8101693" cy="19363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71ED9B6-F6C1-BE31-E7D7-88AC2EEF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3" y="2986966"/>
            <a:ext cx="5233813" cy="3015004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03D77C0-3487-CCD9-AA76-BA46BCAA8BA9}"/>
              </a:ext>
            </a:extLst>
          </p:cNvPr>
          <p:cNvCxnSpPr>
            <a:cxnSpLocks/>
          </p:cNvCxnSpPr>
          <p:nvPr/>
        </p:nvCxnSpPr>
        <p:spPr>
          <a:xfrm>
            <a:off x="1081318" y="4496254"/>
            <a:ext cx="8484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995FCAA-AF23-B23E-4C4E-A9654E07B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26" y="3152736"/>
            <a:ext cx="704948" cy="276264"/>
          </a:xfrm>
          <a:prstGeom prst="rect">
            <a:avLst/>
          </a:prstGeom>
        </p:spPr>
      </p:pic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CE416E3A-7318-6DFD-2128-4B51285A3F51}"/>
              </a:ext>
            </a:extLst>
          </p:cNvPr>
          <p:cNvCxnSpPr>
            <a:cxnSpLocks/>
            <a:stCxn id="28" idx="2"/>
            <a:endCxn id="14" idx="3"/>
          </p:cNvCxnSpPr>
          <p:nvPr/>
        </p:nvCxnSpPr>
        <p:spPr>
          <a:xfrm rot="5400000">
            <a:off x="5760179" y="3539447"/>
            <a:ext cx="1065468" cy="8445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EB463CD4-68B6-E719-8039-BF65B3C0EFBC}"/>
              </a:ext>
            </a:extLst>
          </p:cNvPr>
          <p:cNvCxnSpPr>
            <a:cxnSpLocks/>
          </p:cNvCxnSpPr>
          <p:nvPr/>
        </p:nvCxnSpPr>
        <p:spPr>
          <a:xfrm rot="5400000">
            <a:off x="5760179" y="4421911"/>
            <a:ext cx="1065468" cy="84457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ED3313FA-9C84-6473-C1A9-1B8673BE21CA}"/>
              </a:ext>
            </a:extLst>
          </p:cNvPr>
          <p:cNvSpPr/>
          <p:nvPr/>
        </p:nvSpPr>
        <p:spPr>
          <a:xfrm>
            <a:off x="-4750264" y="1258591"/>
            <a:ext cx="4542503" cy="707922"/>
          </a:xfrm>
          <a:prstGeom prst="rect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14E8D3F-9596-B112-73BD-F97D8757603B}"/>
              </a:ext>
            </a:extLst>
          </p:cNvPr>
          <p:cNvSpPr/>
          <p:nvPr/>
        </p:nvSpPr>
        <p:spPr>
          <a:xfrm>
            <a:off x="-276704" y="1258591"/>
            <a:ext cx="137886" cy="707922"/>
          </a:xfrm>
          <a:prstGeom prst="ellipse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7759C1CE-BFC9-7333-BA6C-BF5252C585F6}"/>
              </a:ext>
            </a:extLst>
          </p:cNvPr>
          <p:cNvSpPr/>
          <p:nvPr/>
        </p:nvSpPr>
        <p:spPr>
          <a:xfrm>
            <a:off x="-4750264" y="2479890"/>
            <a:ext cx="4542503" cy="707922"/>
          </a:xfrm>
          <a:prstGeom prst="rect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4202E575-F5D4-5454-42C2-A501757D0A36}"/>
              </a:ext>
            </a:extLst>
          </p:cNvPr>
          <p:cNvSpPr/>
          <p:nvPr/>
        </p:nvSpPr>
        <p:spPr>
          <a:xfrm>
            <a:off x="-276704" y="2487432"/>
            <a:ext cx="137886" cy="707922"/>
          </a:xfrm>
          <a:prstGeom prst="ellipse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24F0187-8F55-86BD-183E-DF545B2190E4}"/>
              </a:ext>
            </a:extLst>
          </p:cNvPr>
          <p:cNvSpPr/>
          <p:nvPr/>
        </p:nvSpPr>
        <p:spPr>
          <a:xfrm>
            <a:off x="-4750264" y="3712095"/>
            <a:ext cx="4542503" cy="707922"/>
          </a:xfrm>
          <a:prstGeom prst="rect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C5DB1EA9-1DE2-2377-D575-9534F3C8D279}"/>
              </a:ext>
            </a:extLst>
          </p:cNvPr>
          <p:cNvSpPr/>
          <p:nvPr/>
        </p:nvSpPr>
        <p:spPr>
          <a:xfrm>
            <a:off x="-276704" y="3712095"/>
            <a:ext cx="137886" cy="707922"/>
          </a:xfrm>
          <a:prstGeom prst="ellipse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2FB9E90-434F-1312-5E5C-F0BC165E844E}"/>
              </a:ext>
            </a:extLst>
          </p:cNvPr>
          <p:cNvSpPr/>
          <p:nvPr/>
        </p:nvSpPr>
        <p:spPr>
          <a:xfrm>
            <a:off x="-4750264" y="4928890"/>
            <a:ext cx="4542503" cy="707922"/>
          </a:xfrm>
          <a:prstGeom prst="rect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9A8D5DFE-D711-9F91-B6CD-897138CC719C}"/>
              </a:ext>
            </a:extLst>
          </p:cNvPr>
          <p:cNvSpPr/>
          <p:nvPr/>
        </p:nvSpPr>
        <p:spPr>
          <a:xfrm>
            <a:off x="-276704" y="4936432"/>
            <a:ext cx="137886" cy="707922"/>
          </a:xfrm>
          <a:prstGeom prst="ellipse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09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80A4-2003-9BD0-932F-19041ACF3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AA626B70-7441-A527-3DA0-D3FE25561BC4}"/>
              </a:ext>
            </a:extLst>
          </p:cNvPr>
          <p:cNvSpPr/>
          <p:nvPr/>
        </p:nvSpPr>
        <p:spPr>
          <a:xfrm rot="10800000">
            <a:off x="14159071" y="0"/>
            <a:ext cx="2907792" cy="402336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7644EFA-D6F0-B3AD-FFA5-17CD4727E77F}"/>
              </a:ext>
            </a:extLst>
          </p:cNvPr>
          <p:cNvSpPr/>
          <p:nvPr/>
        </p:nvSpPr>
        <p:spPr>
          <a:xfrm>
            <a:off x="-3759001" y="2834639"/>
            <a:ext cx="2907792" cy="4023361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9DD872C-63A9-792D-5DF3-B47A7C16F74D}"/>
              </a:ext>
            </a:extLst>
          </p:cNvPr>
          <p:cNvSpPr/>
          <p:nvPr/>
        </p:nvSpPr>
        <p:spPr>
          <a:xfrm>
            <a:off x="-3211361" y="1241815"/>
            <a:ext cx="4542503" cy="70792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2DB5ECE-C1F6-4D60-A46D-B0375E413F0A}"/>
              </a:ext>
            </a:extLst>
          </p:cNvPr>
          <p:cNvSpPr/>
          <p:nvPr/>
        </p:nvSpPr>
        <p:spPr>
          <a:xfrm>
            <a:off x="1262199" y="1241815"/>
            <a:ext cx="137886" cy="70792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9D0A0CF-B04D-3414-5A75-C12118AEF4BD}"/>
              </a:ext>
            </a:extLst>
          </p:cNvPr>
          <p:cNvSpPr/>
          <p:nvPr/>
        </p:nvSpPr>
        <p:spPr>
          <a:xfrm>
            <a:off x="-2500161" y="2488957"/>
            <a:ext cx="4542503" cy="707922"/>
          </a:xfrm>
          <a:prstGeom prst="rect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C6D5480-FB34-08EA-6275-2A3732D60B2E}"/>
              </a:ext>
            </a:extLst>
          </p:cNvPr>
          <p:cNvSpPr/>
          <p:nvPr/>
        </p:nvSpPr>
        <p:spPr>
          <a:xfrm>
            <a:off x="1973399" y="2496499"/>
            <a:ext cx="137886" cy="700380"/>
          </a:xfrm>
          <a:prstGeom prst="ellipse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53093EC-9BCC-C533-E8E2-CB5C7EC25FB4}"/>
              </a:ext>
            </a:extLst>
          </p:cNvPr>
          <p:cNvSpPr/>
          <p:nvPr/>
        </p:nvSpPr>
        <p:spPr>
          <a:xfrm>
            <a:off x="-1750978" y="3760560"/>
            <a:ext cx="4542503" cy="707922"/>
          </a:xfrm>
          <a:prstGeom prst="rect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2DB4EFA-27F1-ECD7-6F70-279EB37A3CB1}"/>
              </a:ext>
            </a:extLst>
          </p:cNvPr>
          <p:cNvSpPr/>
          <p:nvPr/>
        </p:nvSpPr>
        <p:spPr>
          <a:xfrm>
            <a:off x="2722582" y="3760560"/>
            <a:ext cx="137886" cy="707922"/>
          </a:xfrm>
          <a:prstGeom prst="ellipse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6026E64-4E92-F27D-A3DD-365AD1653683}"/>
              </a:ext>
            </a:extLst>
          </p:cNvPr>
          <p:cNvSpPr/>
          <p:nvPr/>
        </p:nvSpPr>
        <p:spPr>
          <a:xfrm>
            <a:off x="-1039778" y="4995284"/>
            <a:ext cx="4542503" cy="707922"/>
          </a:xfrm>
          <a:prstGeom prst="rect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D6DB502-5CF1-1BA6-3574-0E5261DEF891}"/>
              </a:ext>
            </a:extLst>
          </p:cNvPr>
          <p:cNvSpPr/>
          <p:nvPr/>
        </p:nvSpPr>
        <p:spPr>
          <a:xfrm>
            <a:off x="3454167" y="4995284"/>
            <a:ext cx="137886" cy="707922"/>
          </a:xfrm>
          <a:prstGeom prst="ellipse">
            <a:avLst/>
          </a:prstGeom>
          <a:solidFill>
            <a:srgbClr val="E03E2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120115-9F1B-80FE-47DB-CA26044523F6}"/>
              </a:ext>
            </a:extLst>
          </p:cNvPr>
          <p:cNvSpPr txBox="1"/>
          <p:nvPr/>
        </p:nvSpPr>
        <p:spPr>
          <a:xfrm>
            <a:off x="4063417" y="279969"/>
            <a:ext cx="294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Итог и доработки: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9B8DDF-8952-6928-AD8D-75C6CDA4055F}"/>
              </a:ext>
            </a:extLst>
          </p:cNvPr>
          <p:cNvSpPr txBox="1"/>
          <p:nvPr/>
        </p:nvSpPr>
        <p:spPr>
          <a:xfrm>
            <a:off x="1348741" y="1411110"/>
            <a:ext cx="104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-наш форум удобен в освоении, имеет систему администраторов, возможность редактирования данных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52B1E4-833A-64E0-6039-C36CAD3A095A}"/>
              </a:ext>
            </a:extLst>
          </p:cNvPr>
          <p:cNvSpPr txBox="1"/>
          <p:nvPr/>
        </p:nvSpPr>
        <p:spPr>
          <a:xfrm>
            <a:off x="2111285" y="2649973"/>
            <a:ext cx="285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-больший объём фильтров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120FAC-B7F7-B92A-79B2-26C4F06A8643}"/>
              </a:ext>
            </a:extLst>
          </p:cNvPr>
          <p:cNvSpPr txBox="1"/>
          <p:nvPr/>
        </p:nvSpPr>
        <p:spPr>
          <a:xfrm>
            <a:off x="2860468" y="3929855"/>
            <a:ext cx="481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-возможность добавления друзей и сообществ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EB5AD4-3105-7544-E733-F667216AE7BC}"/>
              </a:ext>
            </a:extLst>
          </p:cNvPr>
          <p:cNvSpPr txBox="1"/>
          <p:nvPr/>
        </p:nvSpPr>
        <p:spPr>
          <a:xfrm>
            <a:off x="3592053" y="5164579"/>
            <a:ext cx="487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-личные переписки и адресация комментариев</a:t>
            </a:r>
          </a:p>
        </p:txBody>
      </p:sp>
    </p:spTree>
    <p:extLst>
      <p:ext uri="{BB962C8B-B14F-4D97-AF65-F5344CB8AC3E}">
        <p14:creationId xmlns:p14="http://schemas.microsoft.com/office/powerpoint/2010/main" val="18190263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150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Sупер Fорум</vt:lpstr>
      <vt:lpstr>Sупер Fорум</vt:lpstr>
      <vt:lpstr>Super Forum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Forum</dc:title>
  <dc:creator>Тимофей Воеводин</dc:creator>
  <cp:lastModifiedBy>Роман Карусев</cp:lastModifiedBy>
  <cp:revision>2</cp:revision>
  <dcterms:created xsi:type="dcterms:W3CDTF">2025-05-13T18:20:50Z</dcterms:created>
  <dcterms:modified xsi:type="dcterms:W3CDTF">2025-05-15T17:01:24Z</dcterms:modified>
</cp:coreProperties>
</file>