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71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26347-4952-499F-97CF-B49750358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1C1502-B2C8-4ADA-93B1-33C755ED7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D2E80-CB95-424C-A3F6-548629B2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929A5-93C7-46B5-804D-F8842D6A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D2890-4DAF-41F8-857A-E930D3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2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F25A1-FF31-403F-B174-FCB9386D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5CAD7D-4AE7-4D81-AAE3-DA5345B5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A47C56-AD09-4269-B422-CF866F99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75576-5F42-4FD4-884D-AE212A79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3ABE1D-0932-464B-83CD-62D8FE73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78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F5263A-2A45-4D8E-A625-56E5B0373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2E87CD-8B16-451F-B2D3-389B0963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3F4A5-B4A5-404D-B6F1-830ADD51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FBE139-84F4-4E58-9360-A4322249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AD867-37F0-4DCC-AF47-9542B8D8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99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7987D-56B2-40A3-9379-D75BED09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7C29D-F834-4439-85EF-CF31F079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256033-F523-4358-9A94-5C8C9A3B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85D5F-17B6-4C0B-8ED0-8CE7DFE8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49FEE-9DA2-444F-B575-18C1EB5E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15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9E72D-5C95-4162-8E09-25AB7235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6C6B68-9625-4FBB-A1F8-28AE0668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060FB-289E-4C60-AE18-7D8ADD3C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6A556B-44FA-4256-9CB1-7748A81E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D4B06-2A7F-4B42-8C81-358D072D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21C25-AEE1-47C4-9600-69FCF18D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2B2E7-B27D-4232-B6B6-2BAB332BC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972AB-C70A-44C3-95A9-34A1CB36A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89DD18-A387-431F-AB23-DD94899B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1442E0-7C6E-4FA3-B6E8-495D305B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728ADA-F920-4327-9FEF-B5D3FF4A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5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7B4CD-A81B-4B71-BCFF-3CE6BD92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A17466-6AE1-451E-B681-4418B2FE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4EC9A7-7CE2-42C1-A43C-057B52B8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562377-D4AE-4300-AB56-490C99C0E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1E89AC-F8DE-46BE-8DE8-D3A66C84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C52269-6F44-494F-853E-4429318A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6AEA77-0AAE-4235-9FE3-4695C0CB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09D48-A6C0-4677-8E4E-7C617BE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74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77014-FC0B-4FB1-8F3D-79152ABB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85BF3E-951D-4BC8-91F6-99F10A89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07A043-67A5-4E29-95A6-3DE301FE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246143-5F4D-4853-8187-E76955A8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4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52B784-DF05-4082-807E-DAF41B97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2D7FD2-42F2-4697-ADFC-1BE7FAE7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F185A4-D6C1-43B4-9D1A-A69A7BB4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71C25-C61E-491B-827F-FD3582CA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1B682-7218-4BEC-976A-7EC79B51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D800CB-BA61-4469-9B41-C38E92C9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A58959-FF59-4A02-8758-325E54A5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806848-3C50-451C-A117-8493C503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C8AF24-85AC-4EA1-A335-BC00F52D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69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3B4AA-6AF6-4575-9EDA-45D5D46A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1804F1-0F15-4A03-91F9-D2BC88DF0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7267E0-C3A3-4C3A-8528-A494C592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653A46-1526-46F4-AAC8-6B869B16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F52FD-E7BC-4DC0-B7F1-3DC97D5D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F7FA4E-E091-48CE-A4C4-74B00AA0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3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B638F7-A500-4130-A3A5-238F12C4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5BFF8-CD96-49F9-A1EC-B923CBFB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D818B-82EE-4EC1-A882-1185C886F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D2040-5D90-45DE-B580-22C6330EAAE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7C4746-B167-4D39-8338-629C1D8DC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5357D-DEFD-451F-AF8D-91A7A34A1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DC69D-027B-47E6-BAF0-765D2B6C1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Présentation du contexte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D09802-6E3B-4B44-86C0-8DEB33F9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HelpORT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0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8AF7E-050F-3836-973C-00336E95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 des demandes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B0CC4E-C426-04EE-4EA1-12CEE3748D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89" y="1366926"/>
            <a:ext cx="8785717" cy="549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FE863B0-3D3C-467D-DF1A-6FB17FA1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41" y="1292767"/>
            <a:ext cx="8712415" cy="51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4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94F50-71F0-BC92-2C09-3CA59673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des soutiens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A79BD4-D61E-720D-AF3F-4CADEFF629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1690688"/>
            <a:ext cx="890613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6D0BB-1BCA-7623-C5FE-DFB496E7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profil d’un administrateur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662B37-F10D-2C70-B1F8-4A9D9C7F0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958" y="1825625"/>
            <a:ext cx="88540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8E7A742-2C04-57C2-7779-54545C95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958" y="1528166"/>
            <a:ext cx="8443912" cy="494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32C00-D1D1-8938-CFC5-7E699EF3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Affectation d’une salle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6FCC5A-AD36-C265-72E5-560D83BA39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10" y="1825625"/>
            <a:ext cx="89123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8CE468C-5245-92FC-48F1-86036861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10" y="1546221"/>
            <a:ext cx="9107488" cy="531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7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4757C-DFE3-4322-8D55-4739F321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Dans le milieu scolaire</a:t>
            </a:r>
          </a:p>
        </p:txBody>
      </p:sp>
      <p:pic>
        <p:nvPicPr>
          <p:cNvPr id="3" name="Image 2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76F236B6-4F24-1282-B8E4-DC58E3C0E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93" y="4584070"/>
            <a:ext cx="1080000" cy="1080000"/>
          </a:xfrm>
          <a:prstGeom prst="rect">
            <a:avLst/>
          </a:prstGeom>
        </p:spPr>
      </p:pic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F338FB23-0012-CBEC-0070-66B1047BB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23" y="2105357"/>
            <a:ext cx="1080000" cy="108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647FD06-E1FF-30EA-16B5-C5C99AA8A7B7}"/>
              </a:ext>
            </a:extLst>
          </p:cNvPr>
          <p:cNvSpPr txBox="1"/>
          <p:nvPr/>
        </p:nvSpPr>
        <p:spPr>
          <a:xfrm>
            <a:off x="3370521" y="1690688"/>
            <a:ext cx="25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besoins : demandes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539D10-EDA4-7D40-3645-D758C62E3E43}"/>
              </a:ext>
            </a:extLst>
          </p:cNvPr>
          <p:cNvSpPr txBox="1"/>
          <p:nvPr/>
        </p:nvSpPr>
        <p:spPr>
          <a:xfrm>
            <a:off x="3370521" y="3244334"/>
            <a:ext cx="25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compétences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79BE8F-67AF-52A2-E9F9-FAC244D7F1BA}"/>
              </a:ext>
            </a:extLst>
          </p:cNvPr>
          <p:cNvSpPr txBox="1"/>
          <p:nvPr/>
        </p:nvSpPr>
        <p:spPr>
          <a:xfrm>
            <a:off x="3370521" y="4136021"/>
            <a:ext cx="25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besoins : demandes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436F03-B357-3199-BF7B-C16AD0D0F69B}"/>
              </a:ext>
            </a:extLst>
          </p:cNvPr>
          <p:cNvSpPr txBox="1"/>
          <p:nvPr/>
        </p:nvSpPr>
        <p:spPr>
          <a:xfrm>
            <a:off x="3370521" y="5377629"/>
            <a:ext cx="25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compétences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3DFB1403-2425-DC4F-524A-C904571B253C}"/>
              </a:ext>
            </a:extLst>
          </p:cNvPr>
          <p:cNvSpPr/>
          <p:nvPr/>
        </p:nvSpPr>
        <p:spPr>
          <a:xfrm rot="19620750">
            <a:off x="5816009" y="1138634"/>
            <a:ext cx="1570074" cy="25248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19E6F03-19BF-6495-6D43-42AF352B37F1}"/>
              </a:ext>
            </a:extLst>
          </p:cNvPr>
          <p:cNvSpPr/>
          <p:nvPr/>
        </p:nvSpPr>
        <p:spPr>
          <a:xfrm>
            <a:off x="5954233" y="1742991"/>
            <a:ext cx="1570074" cy="25248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F90001F9-60C6-81A4-4124-7F4D20675A35}"/>
              </a:ext>
            </a:extLst>
          </p:cNvPr>
          <p:cNvSpPr/>
          <p:nvPr/>
        </p:nvSpPr>
        <p:spPr>
          <a:xfrm rot="1792777">
            <a:off x="5832371" y="2296373"/>
            <a:ext cx="1570074" cy="25248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38E7F4E-162A-F478-BED3-CC14F0A488A0}"/>
              </a:ext>
            </a:extLst>
          </p:cNvPr>
          <p:cNvSpPr txBox="1"/>
          <p:nvPr/>
        </p:nvSpPr>
        <p:spPr>
          <a:xfrm>
            <a:off x="7626997" y="630634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Maths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9908445-486A-7CF8-534B-AB345CBE7B00}"/>
              </a:ext>
            </a:extLst>
          </p:cNvPr>
          <p:cNvSpPr txBox="1"/>
          <p:nvPr/>
        </p:nvSpPr>
        <p:spPr>
          <a:xfrm>
            <a:off x="7626997" y="1684567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Anglais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29AEEF2-D12F-2CE9-89E6-77A07F482852}"/>
              </a:ext>
            </a:extLst>
          </p:cNvPr>
          <p:cNvSpPr txBox="1"/>
          <p:nvPr/>
        </p:nvSpPr>
        <p:spPr>
          <a:xfrm>
            <a:off x="7626996" y="2553834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Français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E1F24A7-F3BB-2F27-29BD-FD9656D04D8A}"/>
              </a:ext>
            </a:extLst>
          </p:cNvPr>
          <p:cNvSpPr/>
          <p:nvPr/>
        </p:nvSpPr>
        <p:spPr>
          <a:xfrm>
            <a:off x="5949212" y="3304994"/>
            <a:ext cx="1570074" cy="25248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D83CA10-5E91-6F65-C751-C2F080298F1F}"/>
              </a:ext>
            </a:extLst>
          </p:cNvPr>
          <p:cNvSpPr txBox="1"/>
          <p:nvPr/>
        </p:nvSpPr>
        <p:spPr>
          <a:xfrm>
            <a:off x="7621978" y="3238435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Maths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9C4D347-5AC8-21AF-8083-913244780E51}"/>
              </a:ext>
            </a:extLst>
          </p:cNvPr>
          <p:cNvSpPr txBox="1"/>
          <p:nvPr/>
        </p:nvSpPr>
        <p:spPr>
          <a:xfrm>
            <a:off x="9005775" y="630634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#équations;#factorisation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043B6-75B9-33B4-4FDC-84E370D63854}"/>
              </a:ext>
            </a:extLst>
          </p:cNvPr>
          <p:cNvSpPr txBox="1"/>
          <p:nvPr/>
        </p:nvSpPr>
        <p:spPr>
          <a:xfrm>
            <a:off x="9000758" y="1678446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#gérondif;#date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1DE49FE-246A-D9AE-E36A-2C70033E3D6E}"/>
              </a:ext>
            </a:extLst>
          </p:cNvPr>
          <p:cNvSpPr txBox="1"/>
          <p:nvPr/>
        </p:nvSpPr>
        <p:spPr>
          <a:xfrm>
            <a:off x="9000757" y="2553834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#participepassé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17F0756-F5E4-D100-853C-A77E5BEECB32}"/>
              </a:ext>
            </a:extLst>
          </p:cNvPr>
          <p:cNvSpPr txBox="1"/>
          <p:nvPr/>
        </p:nvSpPr>
        <p:spPr>
          <a:xfrm>
            <a:off x="9000756" y="3238435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#équations;#factorisation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746BD67-0E26-415B-C718-6AA5F2C96E87}"/>
              </a:ext>
            </a:extLst>
          </p:cNvPr>
          <p:cNvSpPr/>
          <p:nvPr/>
        </p:nvSpPr>
        <p:spPr>
          <a:xfrm>
            <a:off x="5949212" y="4191793"/>
            <a:ext cx="1570074" cy="25248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D987997-3742-70A1-EA26-15E8F70F38BA}"/>
              </a:ext>
            </a:extLst>
          </p:cNvPr>
          <p:cNvSpPr txBox="1"/>
          <p:nvPr/>
        </p:nvSpPr>
        <p:spPr>
          <a:xfrm>
            <a:off x="7621977" y="4976969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Anglais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0F9BB7-AAF7-1FA0-3E21-6BBC0D2A3A94}"/>
              </a:ext>
            </a:extLst>
          </p:cNvPr>
          <p:cNvSpPr txBox="1"/>
          <p:nvPr/>
        </p:nvSpPr>
        <p:spPr>
          <a:xfrm>
            <a:off x="8995738" y="4970848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#gérondif;#date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2E0ED680-ED34-AE04-75E6-904BBBA8EDB2}"/>
              </a:ext>
            </a:extLst>
          </p:cNvPr>
          <p:cNvSpPr/>
          <p:nvPr/>
        </p:nvSpPr>
        <p:spPr>
          <a:xfrm rot="20640701">
            <a:off x="5872574" y="5190312"/>
            <a:ext cx="1570074" cy="25248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CD9558E5-28AC-D5EF-347B-F4E056C79976}"/>
              </a:ext>
            </a:extLst>
          </p:cNvPr>
          <p:cNvSpPr/>
          <p:nvPr/>
        </p:nvSpPr>
        <p:spPr>
          <a:xfrm rot="1147694">
            <a:off x="5832372" y="5990117"/>
            <a:ext cx="1570074" cy="25248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01B7395-4BD9-B860-ECE4-B794C45696C6}"/>
              </a:ext>
            </a:extLst>
          </p:cNvPr>
          <p:cNvSpPr txBox="1"/>
          <p:nvPr/>
        </p:nvSpPr>
        <p:spPr>
          <a:xfrm>
            <a:off x="7621977" y="4121044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Maths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6C1E553-02D7-220D-23DC-2162A5F9B9E1}"/>
              </a:ext>
            </a:extLst>
          </p:cNvPr>
          <p:cNvSpPr txBox="1"/>
          <p:nvPr/>
        </p:nvSpPr>
        <p:spPr>
          <a:xfrm>
            <a:off x="7621977" y="6123543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Français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33AE8B1-6170-7461-42D7-90775021A1DC}"/>
              </a:ext>
            </a:extLst>
          </p:cNvPr>
          <p:cNvSpPr txBox="1"/>
          <p:nvPr/>
        </p:nvSpPr>
        <p:spPr>
          <a:xfrm>
            <a:off x="8996005" y="4144072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#équations;#factorisation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620945B-7532-CA6D-6654-777F81B57A8A}"/>
              </a:ext>
            </a:extLst>
          </p:cNvPr>
          <p:cNvSpPr txBox="1"/>
          <p:nvPr/>
        </p:nvSpPr>
        <p:spPr>
          <a:xfrm>
            <a:off x="8995738" y="6123543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#participepassé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074CEBE-EB30-0ADC-377C-5BB9F32F4A6A}"/>
              </a:ext>
            </a:extLst>
          </p:cNvPr>
          <p:cNvSpPr txBox="1"/>
          <p:nvPr/>
        </p:nvSpPr>
        <p:spPr>
          <a:xfrm>
            <a:off x="1487414" y="3244334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4CD5B9E-4CB9-5265-29EB-D11531C27C6A}"/>
              </a:ext>
            </a:extLst>
          </p:cNvPr>
          <p:cNvSpPr txBox="1"/>
          <p:nvPr/>
        </p:nvSpPr>
        <p:spPr>
          <a:xfrm>
            <a:off x="1442130" y="5746961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Y</a:t>
            </a:r>
          </a:p>
        </p:txBody>
      </p:sp>
    </p:spTree>
    <p:extLst>
      <p:ext uri="{BB962C8B-B14F-4D97-AF65-F5344CB8AC3E}">
        <p14:creationId xmlns:p14="http://schemas.microsoft.com/office/powerpoint/2010/main" val="7034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32814-7724-4164-9FD6-07CCA8A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: échanger, se soutenir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4D7B92-2A6E-4101-8E19-894DF1B2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92" y="1509551"/>
            <a:ext cx="878612" cy="878612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D67A9EE-0F86-401F-BA5A-57347B61C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84" y="3844898"/>
            <a:ext cx="878612" cy="878612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287D745C-B08F-4E9A-A45E-9F4742BF9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43" y="5784383"/>
            <a:ext cx="878612" cy="878612"/>
          </a:xfrm>
          <a:prstGeom prst="rect">
            <a:avLst/>
          </a:prstGeom>
        </p:spPr>
      </p:pic>
      <p:pic>
        <p:nvPicPr>
          <p:cNvPr id="11" name="Image 10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A449317-32B3-44B5-9878-297EAE3E9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072" y="1809720"/>
            <a:ext cx="878612" cy="878612"/>
          </a:xfrm>
          <a:prstGeom prst="rect">
            <a:avLst/>
          </a:prstGeom>
        </p:spPr>
      </p:pic>
      <p:pic>
        <p:nvPicPr>
          <p:cNvPr id="13" name="Image 12" descr="Une image contenant jouet, poupée&#10;&#10;Description générée avec un niveau de confiance très élevé">
            <a:extLst>
              <a:ext uri="{FF2B5EF4-FFF2-40B4-BE49-F238E27FC236}">
                <a16:creationId xmlns:a16="http://schemas.microsoft.com/office/drawing/2014/main" id="{B9DD49A3-870A-4F5B-B66E-05E813184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59" y="3819044"/>
            <a:ext cx="878612" cy="87861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1F9AC7-2440-4CBE-A3C8-18F62BB32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65" y="5784383"/>
            <a:ext cx="878612" cy="878612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515F85A0-4240-4905-8503-71BF9889C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6" y="3824253"/>
            <a:ext cx="878612" cy="878612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A631D1E-F9D1-4B87-B5AD-E3C40E76062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681198" y="2388163"/>
            <a:ext cx="1450682" cy="143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997001C-0A12-4112-9967-C013F60A078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732471" y="4258350"/>
            <a:ext cx="2014915" cy="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EC85810-4313-4843-89D2-CA7326028E7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4707449" y="4702865"/>
            <a:ext cx="1479243" cy="108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C37DCB8-4A43-4297-A082-635A1E33259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192650" y="4690771"/>
            <a:ext cx="1711721" cy="1093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1B5792D-2A3C-40D3-A82C-B1D15D5D5E3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57385" y="4260106"/>
            <a:ext cx="1892299" cy="2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8CF47FE-708B-4A04-987E-46E4C8030DFC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6186692" y="2688332"/>
            <a:ext cx="1823686" cy="113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7570A656-4F3F-9EAD-A40A-3982ED9FA50D}"/>
              </a:ext>
            </a:extLst>
          </p:cNvPr>
          <p:cNvSpPr txBox="1"/>
          <p:nvPr/>
        </p:nvSpPr>
        <p:spPr>
          <a:xfrm>
            <a:off x="265814" y="6016664"/>
            <a:ext cx="15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 : soutien</a:t>
            </a:r>
          </a:p>
          <a:p>
            <a:r>
              <a:rPr lang="fr-FR" dirty="0"/>
              <a:t>D : demande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56F7E77-D0F7-EC32-2A6E-F4D43682CCFA}"/>
              </a:ext>
            </a:extLst>
          </p:cNvPr>
          <p:cNvSpPr txBox="1"/>
          <p:nvPr/>
        </p:nvSpPr>
        <p:spPr>
          <a:xfrm>
            <a:off x="3842841" y="1690688"/>
            <a:ext cx="42530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S1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C252A8B-4F02-F63B-0C10-76B091BFFAE9}"/>
              </a:ext>
            </a:extLst>
          </p:cNvPr>
          <p:cNvSpPr txBox="1"/>
          <p:nvPr/>
        </p:nvSpPr>
        <p:spPr>
          <a:xfrm>
            <a:off x="3732471" y="5915912"/>
            <a:ext cx="42530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S8</a:t>
            </a:r>
            <a:endParaRPr lang="fr-FR" sz="14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47DA66A-DB55-EB6E-C65F-788CFEA2AB98}"/>
              </a:ext>
            </a:extLst>
          </p:cNvPr>
          <p:cNvSpPr txBox="1"/>
          <p:nvPr/>
        </p:nvSpPr>
        <p:spPr>
          <a:xfrm>
            <a:off x="5104277" y="5862775"/>
            <a:ext cx="42530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S7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B5B1F23-95B0-B666-80AA-6DE5870DDF1E}"/>
              </a:ext>
            </a:extLst>
          </p:cNvPr>
          <p:cNvSpPr txBox="1"/>
          <p:nvPr/>
        </p:nvSpPr>
        <p:spPr>
          <a:xfrm>
            <a:off x="2400207" y="4130315"/>
            <a:ext cx="42530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S9</a:t>
            </a:r>
            <a:endParaRPr lang="fr-FR" sz="14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3254CD-A76B-B273-541E-549AE34CDC8A}"/>
              </a:ext>
            </a:extLst>
          </p:cNvPr>
          <p:cNvSpPr txBox="1"/>
          <p:nvPr/>
        </p:nvSpPr>
        <p:spPr>
          <a:xfrm>
            <a:off x="7198779" y="1577760"/>
            <a:ext cx="42530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S2</a:t>
            </a:r>
            <a:endParaRPr lang="fr-FR" sz="1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05CA46F-9505-4125-599E-C0B7E2BD58BC}"/>
              </a:ext>
            </a:extLst>
          </p:cNvPr>
          <p:cNvSpPr txBox="1"/>
          <p:nvPr/>
        </p:nvSpPr>
        <p:spPr>
          <a:xfrm>
            <a:off x="8343677" y="1586194"/>
            <a:ext cx="42530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S3</a:t>
            </a:r>
            <a:endParaRPr lang="fr-FR" sz="14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524E41D-04F3-01E9-F6C3-4E602DE01876}"/>
              </a:ext>
            </a:extLst>
          </p:cNvPr>
          <p:cNvSpPr txBox="1"/>
          <p:nvPr/>
        </p:nvSpPr>
        <p:spPr>
          <a:xfrm>
            <a:off x="7967923" y="3844898"/>
            <a:ext cx="42530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S4</a:t>
            </a:r>
            <a:endParaRPr lang="fr-FR" sz="1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D8C187C-55F7-7F9B-B908-509E9CD1CF1F}"/>
              </a:ext>
            </a:extLst>
          </p:cNvPr>
          <p:cNvSpPr txBox="1"/>
          <p:nvPr/>
        </p:nvSpPr>
        <p:spPr>
          <a:xfrm>
            <a:off x="9320003" y="3845669"/>
            <a:ext cx="42530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S5</a:t>
            </a:r>
            <a:endParaRPr lang="fr-FR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9634213-967B-883A-1C1F-7F149389FA5C}"/>
              </a:ext>
            </a:extLst>
          </p:cNvPr>
          <p:cNvSpPr txBox="1"/>
          <p:nvPr/>
        </p:nvSpPr>
        <p:spPr>
          <a:xfrm>
            <a:off x="7964376" y="4775912"/>
            <a:ext cx="42530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S6</a:t>
            </a:r>
            <a:endParaRPr lang="fr-FR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B870C13-5353-42DB-5B62-38FA5693EF5A}"/>
              </a:ext>
            </a:extLst>
          </p:cNvPr>
          <p:cNvSpPr txBox="1"/>
          <p:nvPr/>
        </p:nvSpPr>
        <p:spPr>
          <a:xfrm>
            <a:off x="5200890" y="1690687"/>
            <a:ext cx="4253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F087769-7BD3-6EEB-8FC7-A1D912D169C6}"/>
              </a:ext>
            </a:extLst>
          </p:cNvPr>
          <p:cNvSpPr txBox="1"/>
          <p:nvPr/>
        </p:nvSpPr>
        <p:spPr>
          <a:xfrm>
            <a:off x="8392266" y="6373812"/>
            <a:ext cx="4253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D5</a:t>
            </a:r>
            <a:endParaRPr lang="fr-FR" sz="14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DDD12E2-F63F-2C11-510F-3FE9C8E624B4}"/>
              </a:ext>
            </a:extLst>
          </p:cNvPr>
          <p:cNvSpPr txBox="1"/>
          <p:nvPr/>
        </p:nvSpPr>
        <p:spPr>
          <a:xfrm>
            <a:off x="6933756" y="5784383"/>
            <a:ext cx="4253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D3</a:t>
            </a:r>
            <a:endParaRPr lang="fr-FR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D547FC9-8896-1B6F-02E5-4D280B73F674}"/>
              </a:ext>
            </a:extLst>
          </p:cNvPr>
          <p:cNvSpPr txBox="1"/>
          <p:nvPr/>
        </p:nvSpPr>
        <p:spPr>
          <a:xfrm>
            <a:off x="8237033" y="5726187"/>
            <a:ext cx="4253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D4</a:t>
            </a:r>
            <a:endParaRPr lang="fr-FR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F9EA153-A8AB-1C32-DD2E-7F70E9E620E4}"/>
              </a:ext>
            </a:extLst>
          </p:cNvPr>
          <p:cNvSpPr txBox="1"/>
          <p:nvPr/>
        </p:nvSpPr>
        <p:spPr>
          <a:xfrm>
            <a:off x="3089200" y="4792555"/>
            <a:ext cx="4253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D6</a:t>
            </a:r>
            <a:endParaRPr lang="fr-FR" sz="1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A5D020F-BAE9-2587-3DCE-5AFB866C36AC}"/>
              </a:ext>
            </a:extLst>
          </p:cNvPr>
          <p:cNvSpPr txBox="1"/>
          <p:nvPr/>
        </p:nvSpPr>
        <p:spPr>
          <a:xfrm>
            <a:off x="3080514" y="3429000"/>
            <a:ext cx="4253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D7</a:t>
            </a:r>
            <a:endParaRPr lang="fr-FR" sz="14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4519A72-E439-0D34-6257-4D2C4BC70918}"/>
              </a:ext>
            </a:extLst>
          </p:cNvPr>
          <p:cNvSpPr txBox="1"/>
          <p:nvPr/>
        </p:nvSpPr>
        <p:spPr>
          <a:xfrm>
            <a:off x="9328296" y="4775912"/>
            <a:ext cx="4253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92861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49C0F-C380-4E46-A5E6-3F60D8EF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demande pour un étudiant</a:t>
            </a:r>
          </a:p>
        </p:txBody>
      </p:sp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10FA59B4-C113-4F86-AC30-4D99678BF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8" y="3109935"/>
            <a:ext cx="1919265" cy="1919265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C2668985-F475-E347-9408-8C9A7082AF96}"/>
              </a:ext>
            </a:extLst>
          </p:cNvPr>
          <p:cNvSpPr/>
          <p:nvPr/>
        </p:nvSpPr>
        <p:spPr>
          <a:xfrm rot="19638909">
            <a:off x="2304834" y="2296856"/>
            <a:ext cx="3020076" cy="441251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E72D04-8D22-F2FF-E58C-72202B935F9B}"/>
              </a:ext>
            </a:extLst>
          </p:cNvPr>
          <p:cNvSpPr txBox="1"/>
          <p:nvPr/>
        </p:nvSpPr>
        <p:spPr>
          <a:xfrm>
            <a:off x="5204943" y="1516343"/>
            <a:ext cx="47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de la matière : exemple « Anglais »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7E2C03A-AF08-9758-CE38-297FE7582535}"/>
              </a:ext>
            </a:extLst>
          </p:cNvPr>
          <p:cNvSpPr/>
          <p:nvPr/>
        </p:nvSpPr>
        <p:spPr>
          <a:xfrm rot="5400000">
            <a:off x="6584666" y="2419988"/>
            <a:ext cx="1254642" cy="3693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D46717-AD8B-D132-DA40-F45D8A388CA6}"/>
              </a:ext>
            </a:extLst>
          </p:cNvPr>
          <p:cNvSpPr txBox="1"/>
          <p:nvPr/>
        </p:nvSpPr>
        <p:spPr>
          <a:xfrm>
            <a:off x="7597832" y="2280067"/>
            <a:ext cx="382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système propose les sous matières de la matière choisie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DA09FD-8D89-141D-AF2F-2F13419DEA04}"/>
              </a:ext>
            </a:extLst>
          </p:cNvPr>
          <p:cNvSpPr/>
          <p:nvPr/>
        </p:nvSpPr>
        <p:spPr>
          <a:xfrm>
            <a:off x="3550226" y="3424889"/>
            <a:ext cx="227592" cy="190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E4EFCE-D641-AA56-8F64-967353D612B8}"/>
              </a:ext>
            </a:extLst>
          </p:cNvPr>
          <p:cNvSpPr txBox="1"/>
          <p:nvPr/>
        </p:nvSpPr>
        <p:spPr>
          <a:xfrm>
            <a:off x="3883269" y="3336698"/>
            <a:ext cx="200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verbesirréguliers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F0AF43-A0F0-227B-4741-2CC72EC9435A}"/>
              </a:ext>
            </a:extLst>
          </p:cNvPr>
          <p:cNvSpPr/>
          <p:nvPr/>
        </p:nvSpPr>
        <p:spPr>
          <a:xfrm>
            <a:off x="5739082" y="3411824"/>
            <a:ext cx="227592" cy="190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9B9D4A-6631-B397-0960-61EDD53A7FA6}"/>
              </a:ext>
            </a:extLst>
          </p:cNvPr>
          <p:cNvSpPr txBox="1"/>
          <p:nvPr/>
        </p:nvSpPr>
        <p:spPr>
          <a:xfrm>
            <a:off x="6072126" y="3323633"/>
            <a:ext cx="115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gérondif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69599-EACB-F3B8-E652-DC0BD3F10223}"/>
              </a:ext>
            </a:extLst>
          </p:cNvPr>
          <p:cNvSpPr/>
          <p:nvPr/>
        </p:nvSpPr>
        <p:spPr>
          <a:xfrm>
            <a:off x="7264788" y="3414668"/>
            <a:ext cx="227592" cy="190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4631FB0-68E0-0BE1-0423-262BD342ED1C}"/>
              </a:ext>
            </a:extLst>
          </p:cNvPr>
          <p:cNvSpPr txBox="1"/>
          <p:nvPr/>
        </p:nvSpPr>
        <p:spPr>
          <a:xfrm>
            <a:off x="7597832" y="3326477"/>
            <a:ext cx="115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F0F4D-7F34-91D3-CAB3-FAB17FB1A0F4}"/>
              </a:ext>
            </a:extLst>
          </p:cNvPr>
          <p:cNvSpPr/>
          <p:nvPr/>
        </p:nvSpPr>
        <p:spPr>
          <a:xfrm>
            <a:off x="8790494" y="3411824"/>
            <a:ext cx="227592" cy="190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4F57051-931B-7AEA-BDDB-A6D5747BA638}"/>
              </a:ext>
            </a:extLst>
          </p:cNvPr>
          <p:cNvSpPr txBox="1"/>
          <p:nvPr/>
        </p:nvSpPr>
        <p:spPr>
          <a:xfrm>
            <a:off x="9123538" y="3323633"/>
            <a:ext cx="115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23347F-99E7-7139-F812-1DCE8D4BF7E0}"/>
              </a:ext>
            </a:extLst>
          </p:cNvPr>
          <p:cNvSpPr/>
          <p:nvPr/>
        </p:nvSpPr>
        <p:spPr>
          <a:xfrm>
            <a:off x="10320499" y="3411824"/>
            <a:ext cx="227592" cy="190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CAB665-8338-8364-C057-55D7728A227B}"/>
              </a:ext>
            </a:extLst>
          </p:cNvPr>
          <p:cNvSpPr txBox="1"/>
          <p:nvPr/>
        </p:nvSpPr>
        <p:spPr>
          <a:xfrm>
            <a:off x="10653543" y="3323633"/>
            <a:ext cx="115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036E6-4AA2-2FB1-CBA9-542C73BB7637}"/>
              </a:ext>
            </a:extLst>
          </p:cNvPr>
          <p:cNvSpPr/>
          <p:nvPr/>
        </p:nvSpPr>
        <p:spPr>
          <a:xfrm>
            <a:off x="4987839" y="5340912"/>
            <a:ext cx="227592" cy="190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3194663-FA9C-7865-285F-D6A0B0E409C3}"/>
              </a:ext>
            </a:extLst>
          </p:cNvPr>
          <p:cNvSpPr txBox="1"/>
          <p:nvPr/>
        </p:nvSpPr>
        <p:spPr>
          <a:xfrm>
            <a:off x="5320882" y="5252721"/>
            <a:ext cx="200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verbesirréguliers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DDE15A-153D-6005-607D-9854F503D7E6}"/>
              </a:ext>
            </a:extLst>
          </p:cNvPr>
          <p:cNvSpPr/>
          <p:nvPr/>
        </p:nvSpPr>
        <p:spPr>
          <a:xfrm>
            <a:off x="7355520" y="5325252"/>
            <a:ext cx="227592" cy="190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847C4D2-36F2-7750-952B-6DE812679697}"/>
              </a:ext>
            </a:extLst>
          </p:cNvPr>
          <p:cNvSpPr txBox="1"/>
          <p:nvPr/>
        </p:nvSpPr>
        <p:spPr>
          <a:xfrm>
            <a:off x="7688564" y="5237061"/>
            <a:ext cx="115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2DBC5-2B5A-DE26-126C-6F811A263EF2}"/>
              </a:ext>
            </a:extLst>
          </p:cNvPr>
          <p:cNvSpPr/>
          <p:nvPr/>
        </p:nvSpPr>
        <p:spPr>
          <a:xfrm>
            <a:off x="8617260" y="5325252"/>
            <a:ext cx="227592" cy="190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C6B9D8-3BD1-5ADF-092D-0F257CBB1D07}"/>
              </a:ext>
            </a:extLst>
          </p:cNvPr>
          <p:cNvSpPr txBox="1"/>
          <p:nvPr/>
        </p:nvSpPr>
        <p:spPr>
          <a:xfrm>
            <a:off x="8950304" y="5237061"/>
            <a:ext cx="115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nombres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2BD95024-EB4F-A684-B83E-D7404D161A5F}"/>
              </a:ext>
            </a:extLst>
          </p:cNvPr>
          <p:cNvSpPr/>
          <p:nvPr/>
        </p:nvSpPr>
        <p:spPr>
          <a:xfrm rot="5400000">
            <a:off x="6590926" y="4328846"/>
            <a:ext cx="1254642" cy="369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1F0209-06DB-F4BA-7822-4CDF09127085}"/>
              </a:ext>
            </a:extLst>
          </p:cNvPr>
          <p:cNvSpPr txBox="1"/>
          <p:nvPr/>
        </p:nvSpPr>
        <p:spPr>
          <a:xfrm>
            <a:off x="7682369" y="4148517"/>
            <a:ext cx="382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L’étudiant ne choisit que certaines sous matières pour lesquelles il a un besoin</a:t>
            </a:r>
          </a:p>
        </p:txBody>
      </p:sp>
    </p:spTree>
    <p:extLst>
      <p:ext uri="{BB962C8B-B14F-4D97-AF65-F5344CB8AC3E}">
        <p14:creationId xmlns:p14="http://schemas.microsoft.com/office/powerpoint/2010/main" val="20427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49C0F-C380-4E46-A5E6-3F60D8EF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Ça match !</a:t>
            </a:r>
          </a:p>
        </p:txBody>
      </p:sp>
      <p:pic>
        <p:nvPicPr>
          <p:cNvPr id="3" name="Image 2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644FEDE-3064-28BE-2E95-A055BB1F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37" y="1578205"/>
            <a:ext cx="802846" cy="802846"/>
          </a:xfrm>
          <a:prstGeom prst="rect">
            <a:avLst/>
          </a:prstGeom>
        </p:spPr>
      </p:pic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A9066148-08F5-07EF-9BB3-78CADA937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41" y="812076"/>
            <a:ext cx="878612" cy="878612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9DC5E8A0-269C-8787-ADDF-A26C86939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690" y="3841750"/>
            <a:ext cx="878612" cy="87861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49F473-3A29-8D1A-B833-23FDCEF1B620}"/>
              </a:ext>
            </a:extLst>
          </p:cNvPr>
          <p:cNvSpPr txBox="1"/>
          <p:nvPr/>
        </p:nvSpPr>
        <p:spPr>
          <a:xfrm>
            <a:off x="1317148" y="2719102"/>
            <a:ext cx="196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demandes de X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9D37441-6C24-7BA2-3F97-C5D448735B5B}"/>
              </a:ext>
            </a:extLst>
          </p:cNvPr>
          <p:cNvSpPr/>
          <p:nvPr/>
        </p:nvSpPr>
        <p:spPr>
          <a:xfrm rot="2792296">
            <a:off x="2346449" y="3617013"/>
            <a:ext cx="1570074" cy="25248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2E66E66-5AAE-AC63-CF44-239FD59EC202}"/>
              </a:ext>
            </a:extLst>
          </p:cNvPr>
          <p:cNvSpPr/>
          <p:nvPr/>
        </p:nvSpPr>
        <p:spPr>
          <a:xfrm rot="7796320">
            <a:off x="653926" y="3643324"/>
            <a:ext cx="1570074" cy="25248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2392733-B7C1-24B5-AF67-A7C30286DE52}"/>
              </a:ext>
            </a:extLst>
          </p:cNvPr>
          <p:cNvSpPr txBox="1"/>
          <p:nvPr/>
        </p:nvSpPr>
        <p:spPr>
          <a:xfrm>
            <a:off x="3330326" y="4484355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Maths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6A9214-B6E4-C199-A2AB-74A91E257286}"/>
              </a:ext>
            </a:extLst>
          </p:cNvPr>
          <p:cNvSpPr txBox="1"/>
          <p:nvPr/>
        </p:nvSpPr>
        <p:spPr>
          <a:xfrm>
            <a:off x="466377" y="4484355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Anglais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4CE5FA-624D-016B-B38F-22FB9161FB5C}"/>
              </a:ext>
            </a:extLst>
          </p:cNvPr>
          <p:cNvSpPr txBox="1"/>
          <p:nvPr/>
        </p:nvSpPr>
        <p:spPr>
          <a:xfrm>
            <a:off x="2499851" y="4853687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#équations;#factorisation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7EFCB-7A37-5A90-FAF4-A27FB0EEB9A1}"/>
              </a:ext>
            </a:extLst>
          </p:cNvPr>
          <p:cNvSpPr txBox="1"/>
          <p:nvPr/>
        </p:nvSpPr>
        <p:spPr>
          <a:xfrm>
            <a:off x="35740" y="4853687"/>
            <a:ext cx="266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#gérondif;#date;</a:t>
            </a:r>
          </a:p>
          <a:p>
            <a:r>
              <a:rPr lang="fr-FR" dirty="0"/>
              <a:t>#nombres;#présent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AA1A1CC-64F0-C517-B649-DE561B810ABB}"/>
              </a:ext>
            </a:extLst>
          </p:cNvPr>
          <p:cNvSpPr txBox="1"/>
          <p:nvPr/>
        </p:nvSpPr>
        <p:spPr>
          <a:xfrm>
            <a:off x="9576891" y="1768307"/>
            <a:ext cx="22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compétences de 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E8D2AC1-33AD-A0A2-2187-80F52B922B36}"/>
              </a:ext>
            </a:extLst>
          </p:cNvPr>
          <p:cNvSpPr txBox="1"/>
          <p:nvPr/>
        </p:nvSpPr>
        <p:spPr>
          <a:xfrm>
            <a:off x="9631157" y="4802589"/>
            <a:ext cx="22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compétences de Z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5EDD33B2-9A5E-A130-8D51-666F457717EB}"/>
              </a:ext>
            </a:extLst>
          </p:cNvPr>
          <p:cNvSpPr/>
          <p:nvPr/>
        </p:nvSpPr>
        <p:spPr>
          <a:xfrm rot="11421912">
            <a:off x="7904764" y="859711"/>
            <a:ext cx="1570074" cy="25248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B69110E-CCD3-0CB1-32E2-4FCA83622914}"/>
              </a:ext>
            </a:extLst>
          </p:cNvPr>
          <p:cNvSpPr/>
          <p:nvPr/>
        </p:nvSpPr>
        <p:spPr>
          <a:xfrm rot="8995126">
            <a:off x="7957124" y="1784098"/>
            <a:ext cx="1570074" cy="25248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52FF8BD3-9937-1CE7-F4A1-C1DED6E836FC}"/>
              </a:ext>
            </a:extLst>
          </p:cNvPr>
          <p:cNvSpPr/>
          <p:nvPr/>
        </p:nvSpPr>
        <p:spPr>
          <a:xfrm rot="11421912">
            <a:off x="7996912" y="3167011"/>
            <a:ext cx="1570074" cy="25248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6D7FEA0-6191-A0DF-995E-5598408E7B4D}"/>
              </a:ext>
            </a:extLst>
          </p:cNvPr>
          <p:cNvSpPr/>
          <p:nvPr/>
        </p:nvSpPr>
        <p:spPr>
          <a:xfrm rot="10800000">
            <a:off x="8006815" y="5992312"/>
            <a:ext cx="1570074" cy="25248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AB1867-E003-1AA7-09D1-F296E102F4A7}"/>
              </a:ext>
            </a:extLst>
          </p:cNvPr>
          <p:cNvSpPr txBox="1"/>
          <p:nvPr/>
        </p:nvSpPr>
        <p:spPr>
          <a:xfrm>
            <a:off x="6870413" y="691810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Anglais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C82151D-53F8-F686-2A36-6C989A2E99D4}"/>
              </a:ext>
            </a:extLst>
          </p:cNvPr>
          <p:cNvSpPr txBox="1"/>
          <p:nvPr/>
        </p:nvSpPr>
        <p:spPr>
          <a:xfrm>
            <a:off x="4065576" y="658574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#gérondif;#date;#présent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96CF31-472F-2A25-C5FE-77FC836B552A}"/>
              </a:ext>
            </a:extLst>
          </p:cNvPr>
          <p:cNvSpPr txBox="1"/>
          <p:nvPr/>
        </p:nvSpPr>
        <p:spPr>
          <a:xfrm>
            <a:off x="6870412" y="2121849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Maths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9F55EC-C2EB-3C03-F156-CA2F440A0E3B}"/>
              </a:ext>
            </a:extLst>
          </p:cNvPr>
          <p:cNvSpPr txBox="1"/>
          <p:nvPr/>
        </p:nvSpPr>
        <p:spPr>
          <a:xfrm>
            <a:off x="4065575" y="2121849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#probabilités;#statistiques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C1741A9-71B5-CC1E-63A2-485D05954CA1}"/>
              </a:ext>
            </a:extLst>
          </p:cNvPr>
          <p:cNvSpPr txBox="1"/>
          <p:nvPr/>
        </p:nvSpPr>
        <p:spPr>
          <a:xfrm>
            <a:off x="6870411" y="4400666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Maths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82D5AE6-9041-E8C0-9216-DDFDDEBAE009}"/>
              </a:ext>
            </a:extLst>
          </p:cNvPr>
          <p:cNvSpPr txBox="1"/>
          <p:nvPr/>
        </p:nvSpPr>
        <p:spPr>
          <a:xfrm>
            <a:off x="6870411" y="2952334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Anglais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ED01313-8396-668B-D9E3-262A46C47F8B}"/>
              </a:ext>
            </a:extLst>
          </p:cNvPr>
          <p:cNvSpPr txBox="1"/>
          <p:nvPr/>
        </p:nvSpPr>
        <p:spPr>
          <a:xfrm>
            <a:off x="5534645" y="2952334"/>
            <a:ext cx="13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#gérondif;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A8A7D24-6B1B-89A2-79A8-0A842C3C0D85}"/>
              </a:ext>
            </a:extLst>
          </p:cNvPr>
          <p:cNvSpPr txBox="1"/>
          <p:nvPr/>
        </p:nvSpPr>
        <p:spPr>
          <a:xfrm>
            <a:off x="6671196" y="4720362"/>
            <a:ext cx="149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#équations</a:t>
            </a:r>
          </a:p>
        </p:txBody>
      </p:sp>
      <p:pic>
        <p:nvPicPr>
          <p:cNvPr id="30" name="Image 29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5D10634B-4382-33C5-B8A5-4732B51F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690" y="5623480"/>
            <a:ext cx="802846" cy="80284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865DE6F7-EBD7-47C0-47DB-7B42F8B25FEF}"/>
              </a:ext>
            </a:extLst>
          </p:cNvPr>
          <p:cNvSpPr txBox="1"/>
          <p:nvPr/>
        </p:nvSpPr>
        <p:spPr>
          <a:xfrm>
            <a:off x="9631157" y="6382055"/>
            <a:ext cx="22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compétences de X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1090135-D74D-ED49-14D4-89FF0AFBB088}"/>
              </a:ext>
            </a:extLst>
          </p:cNvPr>
          <p:cNvSpPr txBox="1"/>
          <p:nvPr/>
        </p:nvSpPr>
        <p:spPr>
          <a:xfrm>
            <a:off x="6870410" y="5933889"/>
            <a:ext cx="13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Maths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1E81024-3FD0-F1B5-4B84-AEDB720CA7C1}"/>
              </a:ext>
            </a:extLst>
          </p:cNvPr>
          <p:cNvSpPr txBox="1"/>
          <p:nvPr/>
        </p:nvSpPr>
        <p:spPr>
          <a:xfrm>
            <a:off x="4204067" y="5936409"/>
            <a:ext cx="2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#matrice;#développement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D270A-2C6E-58CC-AA2B-47A626089863}"/>
              </a:ext>
            </a:extLst>
          </p:cNvPr>
          <p:cNvSpPr/>
          <p:nvPr/>
        </p:nvSpPr>
        <p:spPr>
          <a:xfrm>
            <a:off x="4065575" y="5358809"/>
            <a:ext cx="7845494" cy="1404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2FFC195-EAFF-AEFA-6E5E-7339811FC29C}"/>
              </a:ext>
            </a:extLst>
          </p:cNvPr>
          <p:cNvCxnSpPr/>
          <p:nvPr/>
        </p:nvCxnSpPr>
        <p:spPr>
          <a:xfrm>
            <a:off x="4065575" y="5358809"/>
            <a:ext cx="7845494" cy="1392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6701319-A97D-64A4-5568-F17D3BF370A7}"/>
              </a:ext>
            </a:extLst>
          </p:cNvPr>
          <p:cNvCxnSpPr>
            <a:cxnSpLocks/>
          </p:cNvCxnSpPr>
          <p:nvPr/>
        </p:nvCxnSpPr>
        <p:spPr>
          <a:xfrm flipV="1">
            <a:off x="4065575" y="5376904"/>
            <a:ext cx="7845494" cy="1336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30010-A670-873F-9C86-7933E8D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117038-2930-7BE1-086B-BA33FB6E22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44700"/>
            <a:ext cx="8337176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0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0CE1F-DB3F-9D81-3AFB-0622C62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052AE4B-3138-C3AA-BB30-C0A7985C6B54}"/>
              </a:ext>
            </a:extLst>
          </p:cNvPr>
          <p:cNvSpPr/>
          <p:nvPr/>
        </p:nvSpPr>
        <p:spPr>
          <a:xfrm>
            <a:off x="989044" y="1912776"/>
            <a:ext cx="4254759" cy="24726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de Programmation :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2ABF2AD-522F-63C7-B5FD-141691481444}"/>
              </a:ext>
            </a:extLst>
          </p:cNvPr>
          <p:cNvSpPr/>
          <p:nvPr/>
        </p:nvSpPr>
        <p:spPr>
          <a:xfrm>
            <a:off x="6375916" y="2043404"/>
            <a:ext cx="4001281" cy="23419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Outil de communication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A49418-F52A-4B16-FBD3-651B29C01C85}"/>
              </a:ext>
            </a:extLst>
          </p:cNvPr>
          <p:cNvSpPr/>
          <p:nvPr/>
        </p:nvSpPr>
        <p:spPr>
          <a:xfrm>
            <a:off x="3718250" y="4150892"/>
            <a:ext cx="3778898" cy="23419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 Projet :</a:t>
            </a:r>
          </a:p>
        </p:txBody>
      </p:sp>
      <p:pic>
        <p:nvPicPr>
          <p:cNvPr id="8194" name="Picture 2" descr="PHP Vector Logo - Download Free SVG Icon | Worldvectorlogo">
            <a:extLst>
              <a:ext uri="{FF2B5EF4-FFF2-40B4-BE49-F238E27FC236}">
                <a16:creationId xmlns:a16="http://schemas.microsoft.com/office/drawing/2014/main" id="{9B54917E-F16B-B7EE-4938-BBAA6D2E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26" y="3332331"/>
            <a:ext cx="960357" cy="50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0AEEA73-01C2-D566-44FB-FAE7822A4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65" y="3149081"/>
            <a:ext cx="465397" cy="86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iscorde logo icône vecteur éditorial 6892625 Art vectoriel chez Vecteezy">
            <a:extLst>
              <a:ext uri="{FF2B5EF4-FFF2-40B4-BE49-F238E27FC236}">
                <a16:creationId xmlns:a16="http://schemas.microsoft.com/office/drawing/2014/main" id="{BBEDB9B1-156C-5B55-B78B-D01AF02F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732" y="3214395"/>
            <a:ext cx="791647" cy="7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AED85456-886E-67B5-7FBE-D9BF8B30D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73" y="5664297"/>
            <a:ext cx="571759" cy="57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21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C7140-90A9-2997-2B21-370C33A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d’authentification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6083F4-6827-AAF4-F803-3C7FEA0E3A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0" y="2333624"/>
            <a:ext cx="5922732" cy="400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0FFEE85-DB0C-C5B6-DC8B-7B7B116B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38" y="2257425"/>
            <a:ext cx="5868562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05731-7EC7-E090-221D-C78D45EE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profil d’un étudiant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52A4DF-AE85-E29C-6573-FED9F42CF1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9" y="1559656"/>
            <a:ext cx="90957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9D440CE-8595-C7E0-EF1F-812A3678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1559656"/>
            <a:ext cx="7339012" cy="474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5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224</Words>
  <Application>Microsoft Office PowerPoint</Application>
  <PresentationFormat>Grand écran</PresentationFormat>
  <Paragraphs>90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du contexte</vt:lpstr>
      <vt:lpstr>Dans le milieu scolaire</vt:lpstr>
      <vt:lpstr>Objectifs : échanger, se soutenir</vt:lpstr>
      <vt:lpstr>Création d’une demande pour un étudiant</vt:lpstr>
      <vt:lpstr>Ça match !</vt:lpstr>
      <vt:lpstr>BDD</vt:lpstr>
      <vt:lpstr>Outils</vt:lpstr>
      <vt:lpstr>Page d’authentification</vt:lpstr>
      <vt:lpstr>Page profil d’un étudiant </vt:lpstr>
      <vt:lpstr>Visualisation des demandes </vt:lpstr>
      <vt:lpstr>Affichage des soutiens</vt:lpstr>
      <vt:lpstr>Page profil d’un administrateur </vt:lpstr>
      <vt:lpstr>Affectation d’une salle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contexte</dc:title>
  <dc:creator>Jacques Buffeteau</dc:creator>
  <cp:lastModifiedBy>Romuald GODWIN</cp:lastModifiedBy>
  <cp:revision>36</cp:revision>
  <dcterms:created xsi:type="dcterms:W3CDTF">2018-08-21T12:38:24Z</dcterms:created>
  <dcterms:modified xsi:type="dcterms:W3CDTF">2024-03-27T09:42:56Z</dcterms:modified>
</cp:coreProperties>
</file>