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opencv.org/2.4/modules/imgproc/doc/filter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de Kernels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hace uso de la función Filter2D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http://docs.opencv.org/2.4/modules/imgproc/doc/filtering.html</a:t>
            </a:r>
            <a:r>
              <a:rPr lang="es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Kernel se declara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kernel = np.ones((3,3),np.float32)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kernel[0,0] = 0</a:t>
            </a:r>
            <a:br>
              <a:rPr lang="es"/>
            </a:br>
            <a:r>
              <a:rPr lang="es"/>
              <a:t>kernel[0,1] = 0...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Desafio 1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F1 = Aplicar el kernel (c) a la imagen capturada por la cámara (en escala de grises)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F2 = Aplicar el kernel de detección de bordes sobre F1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F3 = Restar la imagen capturada con F2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Desafio 2 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Aplicar una </a:t>
            </a:r>
            <a:r>
              <a:rPr lang="es"/>
              <a:t>dilatación</a:t>
            </a:r>
            <a:r>
              <a:rPr lang="es"/>
              <a:t> con un kernel personalizado (Una cruz) a los bordes del </a:t>
            </a:r>
            <a:r>
              <a:rPr lang="es"/>
              <a:t>desafío</a:t>
            </a:r>
            <a:r>
              <a:rPr lang="es"/>
              <a:t> anterior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Desafio 3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F1 = Aplicar el kernel el kernel de suavizado gaussiano 3x3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F2 = Aplicar el kernel el kernel de suavizado gaussiano 5x5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F3 = F2-F1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Desafio 4 (No realizar)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Replicar el ejemplo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