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</a:t>
            </a:r>
            <a:r>
              <a:rPr lang="es"/>
              <a:t>morfológicas</a:t>
            </a:r>
            <a:r>
              <a:rPr lang="es"/>
              <a:t>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Desafio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Aplicar al croma actual operaciones </a:t>
            </a:r>
            <a:r>
              <a:rPr lang="es"/>
              <a:t>morfológicas</a:t>
            </a:r>
            <a:r>
              <a:rPr lang="es"/>
              <a:t> para eliminar el ruido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Extraer los bordes con la resta de dilatación y erosión, usar los bordes como una máscara donde se suman los bordes suavizados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Erosión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Dilatación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Múltiples</a:t>
            </a:r>
            <a:r>
              <a:rPr lang="es"/>
              <a:t> iteraciones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j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547975" cy="2073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lation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000" y="1152475"/>
            <a:ext cx="1547975" cy="2073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osion.png"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600" y="1152475"/>
            <a:ext cx="1547975" cy="207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Rellenar huecos con dilatación</a:t>
            </a:r>
            <a:endParaRPr/>
          </a:p>
        </p:txBody>
      </p:sp>
      <p:pic>
        <p:nvPicPr>
          <p:cNvPr descr="Dilatacion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550" y="1152475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Eliminar el ruido tipo sal</a:t>
            </a:r>
            <a:endParaRPr/>
          </a:p>
        </p:txBody>
      </p:sp>
      <p:pic>
        <p:nvPicPr>
          <p:cNvPr descr="Erosion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375" y="904875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Opening y closing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Opening</a:t>
            </a:r>
            <a:endParaRPr/>
          </a:p>
        </p:txBody>
      </p:sp>
      <p:pic>
        <p:nvPicPr>
          <p:cNvPr descr="opening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433650"/>
            <a:ext cx="4792675" cy="32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Opening y closing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Closing</a:t>
            </a:r>
            <a:endParaRPr/>
          </a:p>
        </p:txBody>
      </p:sp>
      <p:pic>
        <p:nvPicPr>
          <p:cNvPr descr="closing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450" y="1418051"/>
            <a:ext cx="4274775" cy="28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 bordes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 posible detectar bordes realizando una resta entre la imagen resultante de la dilatación y de la erosión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crea el kernel</a:t>
            </a:r>
            <a:br>
              <a:rPr lang="es"/>
            </a:br>
            <a:r>
              <a:rPr lang="es"/>
              <a:t>kernel = np.ones((5,5),np.uint8)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erosión:</a:t>
            </a:r>
            <a:br>
              <a:rPr lang="es"/>
            </a:br>
            <a:r>
              <a:rPr lang="es"/>
              <a:t>erosión= cv2.erode(imagen,kernel,iterations = 2)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dilatación</a:t>
            </a:r>
            <a:br>
              <a:rPr lang="es"/>
            </a:br>
            <a:r>
              <a:rPr lang="es"/>
              <a:t>dilatación= cv2.dilate(imagen,kernel,iterations = 2)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