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ora.com/What-are-the-differences-between-RGB-HSV-and-CIE-Lab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Tips: usar </a:t>
            </a:r>
            <a:r>
              <a:rPr lang="es" sz="1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meanStdDev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https://www.quora.com/What-are-the-differences-between-RGB-HSV-and-CIE-Lab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https://en.wikipedia.org/wiki/Metamerism_(color)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https://en.wikipedia.org/wiki/List_of_color_spaces_and_their_uses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0&lt;H&lt;180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Espacios de color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Segmentar el verde de un fondo Chroma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Realizar una segmentación de un objeto verde usando HSV (en video)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Se captura el video, si han transcurrido menos de 100 fotogramas se ejecuta el segmento de código 1, si han pasado más de 100 fotogramas se ejecuta el segmento de código 2 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Segmento de código 1: Se calcula el promedio y la desviación del canal H, se calcula el promedio y la desviación del canal S.</a:t>
            </a:r>
            <a:br>
              <a:rPr lang="es" sz="1200"/>
            </a:br>
            <a:r>
              <a:rPr lang="es" sz="1200"/>
              <a:t>Estos datos se almacenan en vectores y son posteriormente usados para un nuevo promedio}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Havg = (H1+H2+H3..)/100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Savg = (S1+S2+S3..)/100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Hdesv = (Hdesv1+Hdesv2…)/100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Sdesv = (Sdesv1+Sdesv2…)/100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Segmento de código 2: Se segmenta la imagen usando Hmin y Hmax, Smin y Smax y el brillo de 20 a 255. Hmin = Havg-Hdesv, Hmax = Havg+Hdesv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Promediar el fondo. Restar fotograma anterior con el fondo</a:t>
            </a:r>
            <a:endParaRPr/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color RGB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tradicional de color. Cada píxel es representado por un valor en cada canal (rojo, verde y azul).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Este sistema tradicional presenta inconvenientes ante la luz, un “único” verde puede presentar variaciones muy altas en cada canal dependiendo de como sea golpeado por la luz</a:t>
            </a:r>
            <a:endParaRPr/>
          </a:p>
        </p:txBody>
      </p:sp>
      <p:pic>
        <p:nvPicPr>
          <p:cNvPr descr="ConceptoRGB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282" y="1152475"/>
            <a:ext cx="4412018" cy="37876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Segmentación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análisis de una imagen digital se considera la existencia de 2 elementos: el objeto de interés y el resto de objetos.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Separar el elemento de interés del resto de objetos (pintarlo de blanco y el resto de negro) se conoce como segmentar,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enis04Montaje.jp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2195350" cy="1646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scara1.jp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100" y="2745475"/>
            <a:ext cx="2431200" cy="18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Segmentación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puntos marcados con blanco que debían ser negros (falsos positivos) y los puntos marcados con negro que debían ser blancos (falsos negativos) son problemas típicos durante el proceso de segmentación y normalmente son eliminados a través de procesos adicionales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enis02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875" y="205325"/>
            <a:ext cx="3349626" cy="188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nis02Resultado.jpg"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550" y="2732125"/>
            <a:ext cx="3858026" cy="21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728475" y="2280775"/>
            <a:ext cx="2055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Falsos positivos</a:t>
            </a:r>
            <a:endParaRPr/>
          </a:p>
        </p:txBody>
      </p:sp>
      <p:cxnSp>
        <p:nvCxnSpPr>
          <p:cNvPr id="88" name="Shape 88"/>
          <p:cNvCxnSpPr/>
          <p:nvPr/>
        </p:nvCxnSpPr>
        <p:spPr>
          <a:xfrm flipH="1" rot="10800000">
            <a:off x="6654050" y="2681325"/>
            <a:ext cx="2331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endCxn id="87" idx="1"/>
          </p:cNvCxnSpPr>
          <p:nvPr/>
        </p:nvCxnSpPr>
        <p:spPr>
          <a:xfrm flipH="1" rot="10800000">
            <a:off x="5469975" y="2481775"/>
            <a:ext cx="12585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 rot="10800000">
            <a:off x="7491275" y="2639725"/>
            <a:ext cx="4965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 txBox="1"/>
          <p:nvPr/>
        </p:nvSpPr>
        <p:spPr>
          <a:xfrm>
            <a:off x="2658425" y="3551600"/>
            <a:ext cx="2055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Falsos negativos</a:t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 rot="10800000">
            <a:off x="4166025" y="3799875"/>
            <a:ext cx="23385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Segmentación por color RGB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 segmentación en el espacio de colores RGB debe seleccionarse el mínimo y máximo valor para cada canal (R, G y B). En una imagen estos valores pueden ser calculados de forma simple, no obstante en video una vez el objeto se desplace y la luz le afecte de una forma diferente, la segmentación no funcionará de forma correcta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color HSV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espacio de color HSV es un espacio donde los colores son expresados a través de la tonalidad, la saturación y el brillo, es altamente utilizado y que permite manejar de forma independiente el tono del brillo.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 importante notar que no existe el blanco y el negro como tal</a:t>
            </a:r>
            <a:endParaRPr/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SV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29774" cy="29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Segmentación por</a:t>
            </a:r>
            <a:r>
              <a:rPr lang="es"/>
              <a:t> HSV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Durante la segmentación por HSV sólo se debe determinar los valores mínimo y máximo de tonalidad y saturación que nos interesa, el brillo no es un parámetro que deba calcularse pues es de interés que la segmentación funcione en todo tipo de ambiente</a:t>
            </a:r>
            <a:endParaRPr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onceptoHSV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148" y="908588"/>
            <a:ext cx="4840350" cy="41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(programa)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hsv = cv2.cvtColor(imagen, cv2.COLOR_BGR2HSV)</a:t>
            </a:r>
            <a:endParaRPr/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