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Máscaras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cámara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Suma simple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Promedio de fondo como cámara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Desafío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Promediar y obtener la desviación para calcular Hmin y Hmax, Smin y Smax, segmentar por HSV el fotograma actual en este rango, usar el resultado como máscara para unir dos imágenes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Promediar el fondo, restar el fotograma actual y el promedio, umbralizar la diferencia, usar este resultado como máscara para unir dos imágenes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Máscaras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Concepto: las máscaras permiten decidir en </a:t>
            </a:r>
            <a:r>
              <a:rPr lang="es"/>
              <a:t>qué</a:t>
            </a:r>
            <a:r>
              <a:rPr lang="es"/>
              <a:t> punto se aplica una operación</a:t>
            </a:r>
            <a:endParaRPr/>
          </a:p>
        </p:txBody>
      </p:sp>
      <p:pic>
        <p:nvPicPr>
          <p:cNvPr descr="MascarasPixeles.jp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00" y="2027575"/>
            <a:ext cx="7849301" cy="22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salida = cv2.add(entrada,fotograma, mask = mascara)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En este caso se suman 2 imágenes pero sólo en las partes que mascara es diferente de 0.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Si la máscara no tiene valores binarios puede hacerse uso de la función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cv2.threshold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máscaras generalmente se utilizan con un operador bitwise_and que es una operación rápida del procesador.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entrada2 = cv2.bitwise_and(entrada,entrada,mask = mascara)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En este caso entrada2 tendrá los valores de la entrada, excepto en los puntos donde la máscara sea 0, en estos casos tendrá un valor de 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Mascaras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Es posible invertir las máscaras con 255-mascara.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Imágenes originales. La máscara es la segmentación del color verde de la segunda imagen</a:t>
            </a:r>
            <a:endParaRPr/>
          </a:p>
        </p:txBody>
      </p:sp>
      <p:pic>
        <p:nvPicPr>
          <p:cNvPr descr="Tenis04Montaje.jp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225" y="1828750"/>
            <a:ext cx="3653499" cy="2740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uego04.jpg"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175" y="1828750"/>
            <a:ext cx="3653499" cy="274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	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Máscara</a:t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05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Se aplica la máscara a la primer imagen y la máscara invertida a la segunda</a:t>
            </a:r>
            <a:endParaRPr/>
          </a:p>
        </p:txBody>
      </p:sp>
      <p:pic>
        <p:nvPicPr>
          <p:cNvPr descr="Paso2.jp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88500"/>
            <a:ext cx="3840501" cy="2880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o1.jpg"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625" y="1688500"/>
            <a:ext cx="3983075" cy="29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suman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Paso3.jp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475" y="1765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