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b4680b3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b4680b3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b4680b31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b4680b31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b4680b3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b4680b3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 для психотерапевтів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Веб-портал для психотерапевта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Переваги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Єдина екосистема між клієнтом та психотерапевтом, де відображені клієнти, час запису, СМЕРи клієнтів, тренінги, тощо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Можливості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Профіль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75" y="1761825"/>
            <a:ext cx="5247273" cy="318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