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7" r:id="rId6"/>
    <p:sldId id="286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33244"/>
            <a:ext cx="9144000" cy="276998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R para </a:t>
            </a:r>
            <a:r>
              <a:rPr lang="en-US" b="1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análise</a:t>
            </a:r>
            <a: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de dados </a:t>
            </a:r>
            <a:b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</a:br>
            <a: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– </a:t>
            </a:r>
            <a:r>
              <a:rPr lang="en-US" b="1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Mquinho</a:t>
            </a:r>
            <a: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 de </a:t>
            </a:r>
            <a:r>
              <a:rPr lang="en-US" b="1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inverno</a:t>
            </a:r>
            <a:r>
              <a:rPr lang="en-US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.</a:t>
            </a:r>
            <a:b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Rômulo Damasceno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DFDAB-3564-4EA4-802C-FD5A26C9E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89107" l="9895" r="89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8" b="993"/>
          <a:stretch/>
        </p:blipFill>
        <p:spPr>
          <a:xfrm>
            <a:off x="5420787" y="118931"/>
            <a:ext cx="1350423" cy="11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0283" y="522898"/>
            <a:ext cx="46517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 para </a:t>
            </a:r>
            <a:r>
              <a:rPr lang="en-US" sz="28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 dados 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13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262852"/>
            <a:ext cx="61554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latin typeface="+mj-lt"/>
              </a:rPr>
              <a:t>Objetivos básicos do curso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30086" y="632896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8DE3A-7F50-410E-8D42-AE6B3BB76E9F}"/>
              </a:ext>
            </a:extLst>
          </p:cNvPr>
          <p:cNvSpPr/>
          <p:nvPr/>
        </p:nvSpPr>
        <p:spPr>
          <a:xfrm>
            <a:off x="1632399" y="2283396"/>
            <a:ext cx="4162870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Desmistificação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linguagem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programação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Manipulação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dados (Data Wrangling)</a:t>
            </a:r>
          </a:p>
          <a:p>
            <a:pPr marL="400050" indent="-400050">
              <a:buFont typeface="+mj-lt"/>
              <a:buAutoNum type="romanU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Criação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gráficos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Relatórios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R.</a:t>
            </a: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5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0283" y="522898"/>
            <a:ext cx="46517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 para </a:t>
            </a:r>
            <a:r>
              <a:rPr lang="en-US" sz="28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 dados 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13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262852"/>
            <a:ext cx="61554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A </a:t>
            </a:r>
            <a:r>
              <a:rPr lang="en-US" b="1" dirty="0" err="1">
                <a:latin typeface="+mj-lt"/>
              </a:rPr>
              <a:t>Capacidade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desestruturante</a:t>
            </a:r>
            <a:r>
              <a:rPr lang="en-US" b="1" dirty="0">
                <a:latin typeface="+mj-lt"/>
              </a:rPr>
              <a:t> das </a:t>
            </a:r>
            <a:r>
              <a:rPr lang="en-US" b="1" dirty="0" err="1">
                <a:latin typeface="+mj-lt"/>
              </a:rPr>
              <a:t>Ciências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Sociais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na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visão</a:t>
            </a:r>
            <a:r>
              <a:rPr lang="en-US" b="1" dirty="0">
                <a:latin typeface="+mj-lt"/>
              </a:rPr>
              <a:t> de um </a:t>
            </a:r>
            <a:r>
              <a:rPr lang="en-US" b="1" dirty="0" err="1">
                <a:latin typeface="+mj-lt"/>
              </a:rPr>
              <a:t>estudante</a:t>
            </a:r>
            <a:r>
              <a:rPr lang="en-US" b="1" dirty="0">
                <a:latin typeface="+mj-lt"/>
              </a:rPr>
              <a:t> de </a:t>
            </a:r>
            <a:r>
              <a:rPr lang="en-US" b="1" dirty="0" err="1">
                <a:latin typeface="+mj-lt"/>
              </a:rPr>
              <a:t>graduação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30086" y="632896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578611" y="240610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Encontro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com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muitas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perspectivas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teóricas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2467E-4C78-4C0D-BA7D-C0457E1AAF24}"/>
              </a:ext>
            </a:extLst>
          </p:cNvPr>
          <p:cNvSpPr/>
          <p:nvPr/>
        </p:nvSpPr>
        <p:spPr>
          <a:xfrm>
            <a:off x="1578611" y="2979963"/>
            <a:ext cx="416287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Pouca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estruturação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negligenciamento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dimensão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aplicada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3FA4C-E6B3-4082-8010-A2FA96C044C2}"/>
              </a:ext>
            </a:extLst>
          </p:cNvPr>
          <p:cNvSpPr/>
          <p:nvPr/>
        </p:nvSpPr>
        <p:spPr>
          <a:xfrm>
            <a:off x="1578611" y="3853432"/>
            <a:ext cx="416287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Tentativa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remontagem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quebra-cabeças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junto à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programação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1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0283" y="522898"/>
            <a:ext cx="46517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 para </a:t>
            </a:r>
            <a:r>
              <a:rPr lang="en-US" sz="28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 dados 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13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262852"/>
            <a:ext cx="61554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+mj-lt"/>
              </a:rPr>
              <a:t>A Capacidade estruturante da programação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30086" y="632896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8" y="2198171"/>
            <a:ext cx="446360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programação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obriga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estruturar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nossas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ideias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segmentar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2467E-4C78-4C0D-BA7D-C0457E1AAF24}"/>
              </a:ext>
            </a:extLst>
          </p:cNvPr>
          <p:cNvSpPr/>
          <p:nvPr/>
        </p:nvSpPr>
        <p:spPr>
          <a:xfrm>
            <a:off x="1632398" y="3548223"/>
            <a:ext cx="416287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Potencializa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narrativas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pela via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metodológica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79101-5539-4EB6-8CC9-FECDB77F5EA4}"/>
              </a:ext>
            </a:extLst>
          </p:cNvPr>
          <p:cNvSpPr/>
          <p:nvPr/>
        </p:nvSpPr>
        <p:spPr>
          <a:xfrm>
            <a:off x="1632398" y="2873197"/>
            <a:ext cx="416287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R é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ferramenta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feita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por pessoas,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resolução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reais;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A48440-CE38-47A8-8802-4F168DE41FD3}"/>
              </a:ext>
            </a:extLst>
          </p:cNvPr>
          <p:cNvSpPr/>
          <p:nvPr/>
        </p:nvSpPr>
        <p:spPr>
          <a:xfrm>
            <a:off x="1632398" y="4159889"/>
            <a:ext cx="4162870" cy="2180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Competências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requeridas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desenvovidas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pela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programação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Elaborar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boas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perguntas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conectadas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com o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todo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Aprender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(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várias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vezes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surtar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Ser curioso, é um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trabalho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detective!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0283" y="522898"/>
            <a:ext cx="46517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 para </a:t>
            </a:r>
            <a:r>
              <a:rPr lang="en-US" sz="28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 dados 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13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262852"/>
            <a:ext cx="61554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+mj-lt"/>
              </a:rPr>
              <a:t>Por que o R e não o Excel, SPSS, Stata, etc?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30086" y="632896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2467E-4C78-4C0D-BA7D-C0457E1AAF24}"/>
              </a:ext>
            </a:extLst>
          </p:cNvPr>
          <p:cNvSpPr/>
          <p:nvPr/>
        </p:nvSpPr>
        <p:spPr>
          <a:xfrm>
            <a:off x="1632408" y="2465969"/>
            <a:ext cx="5442160" cy="34778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Capacidade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lidar com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grandes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volumes de dados –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Censos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PNADs, bases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sobre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comportamento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Facilidade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resolver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problemas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estatísticos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mais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complexos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Construção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testes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hipótese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manipulação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várias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variáveis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Reprodutibilidade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trabalho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Construção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relatórios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extremamente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profissionais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Código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aberto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MUITA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informação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disponível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online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mercado e a academia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demandam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-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vão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demandar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vez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mais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5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196</TotalTime>
  <Words>277</Words>
  <Application>Microsoft Office PowerPoint</Application>
  <PresentationFormat>Widescreen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Calibri</vt:lpstr>
      <vt:lpstr>Century Gothic</vt:lpstr>
      <vt:lpstr>Segoe UI Light</vt:lpstr>
      <vt:lpstr>Office Theme</vt:lpstr>
      <vt:lpstr>R para análise de dados  – Mquinho de inverno.  Rômulo Damasceno</vt:lpstr>
      <vt:lpstr>Project analysis slide 8</vt:lpstr>
      <vt:lpstr>Project analysis slide 8</vt:lpstr>
      <vt:lpstr>Project analysis slide 8</vt:lpstr>
      <vt:lpstr>Project analysis slide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para análise de dados – Meios Jr.</dc:title>
  <dc:creator>Romulo damasceno</dc:creator>
  <cp:lastModifiedBy>Romulo damasceno</cp:lastModifiedBy>
  <cp:revision>13</cp:revision>
  <dcterms:created xsi:type="dcterms:W3CDTF">2020-12-07T14:55:04Z</dcterms:created>
  <dcterms:modified xsi:type="dcterms:W3CDTF">2021-07-01T16:33:24Z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