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DDF531-04ED-48EA-891F-0E19774E70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D32C60-9FF9-4489-9506-962571870B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17/06/19 17:22:57 GMT-03:00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31646DB0-0456-419E-8890-57B009CFA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35" y="0"/>
            <a:ext cx="610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A7CF149-1CBD-41A2-9745-718E8D81AA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4" y="0"/>
            <a:ext cx="11105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239FE1F-F2EC-4021-BE6E-D4E7457F0C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02"/>
            <a:ext cx="12192000" cy="62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854AFBA-2101-41C6-A37E-135D6A362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04"/>
            <a:ext cx="12192000" cy="61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ACE370B-5FED-4597-B5A9-4D0C98E6A7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46" y="0"/>
            <a:ext cx="6902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2019-06-17T20:22:58Z</dcterms:created>
  <dcterms:modified xsi:type="dcterms:W3CDTF">2019-06-17T20:22:58Z</dcterms:modified>
</cp:coreProperties>
</file>