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F13F23-B93E-4BCE-B9DD-F77B7977EA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FDC4DA-7564-41A2-A427-05ADCB9BB3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17/06/19 18:21:54 GMT-03:00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FE2A44F-471F-4994-AF06-67AA45937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15" y="0"/>
            <a:ext cx="6327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922EB27-8D24-42E3-B7E4-31086F0DE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35" y="0"/>
            <a:ext cx="610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2D30523-1FED-4C27-B40F-B67B95740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4" y="0"/>
            <a:ext cx="11105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E37C93C-BD27-41FF-B347-C7015195DD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02"/>
            <a:ext cx="12192000" cy="62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BBDF33A-85DB-4FE8-A5B2-B57C926631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04"/>
            <a:ext cx="12192000" cy="61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19325FE-E35F-44E4-92C1-AB9AFDDE73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46" y="0"/>
            <a:ext cx="6902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2019-06-17T21:21:54Z</dcterms:created>
  <dcterms:modified xsi:type="dcterms:W3CDTF">2019-06-17T21:21:54Z</dcterms:modified>
</cp:coreProperties>
</file>